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3"/>
    <p:sldMasterId id="2147483748" r:id="rId4"/>
  </p:sldMasterIdLst>
  <p:notesMasterIdLst>
    <p:notesMasterId r:id="rId16"/>
  </p:notesMasterIdLst>
  <p:sldIdLst>
    <p:sldId id="274" r:id="rId5"/>
    <p:sldId id="256" r:id="rId6"/>
    <p:sldId id="257" r:id="rId7"/>
    <p:sldId id="258" r:id="rId8"/>
    <p:sldId id="260" r:id="rId9"/>
    <p:sldId id="275" r:id="rId10"/>
    <p:sldId id="263" r:id="rId11"/>
    <p:sldId id="261" r:id="rId12"/>
    <p:sldId id="262" r:id="rId13"/>
    <p:sldId id="259" r:id="rId14"/>
    <p:sldId id="272" r:id="rId15"/>
  </p:sldIdLst>
  <p:sldSz cx="10969625" cy="6170613"/>
  <p:notesSz cx="6858000" cy="9144000"/>
  <p:custDataLst>
    <p:tags r:id="rId17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1pPr>
    <a:lvl2pPr marL="41113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2pPr>
    <a:lvl3pPr marL="8222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3pPr>
    <a:lvl4pPr marL="123341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4pPr>
    <a:lvl5pPr marL="164454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5pPr>
    <a:lvl6pPr marL="2055686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6pPr>
    <a:lvl7pPr marL="2466823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7pPr>
    <a:lvl8pPr marL="2877960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8pPr>
    <a:lvl9pPr marL="3289097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F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93" d="100"/>
          <a:sy n="93" d="100"/>
        </p:scale>
        <p:origin x="44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7911F-CEAF-4F0B-98BD-EFB38C6572AA}" type="datetimeFigureOut">
              <a:rPr lang="de-DE" smtClean="0"/>
              <a:t>10.11.2019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D48B2-9EB0-4B37-9B35-FC11E2EA535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3153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image" Target="../media/image2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7" Type="http://schemas.openxmlformats.org/officeDocument/2006/relationships/image" Target="../media/image2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7" Type="http://schemas.openxmlformats.org/officeDocument/2006/relationships/image" Target="../media/image2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7" Type="http://schemas.openxmlformats.org/officeDocument/2006/relationships/image" Target="../media/image2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7" Type="http://schemas.openxmlformats.org/officeDocument/2006/relationships/image" Target="../media/image2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7" Type="http://schemas.openxmlformats.org/officeDocument/2006/relationships/image" Target="../media/image2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image" Target="../media/image2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7" Type="http://schemas.openxmlformats.org/officeDocument/2006/relationships/image" Target="../media/image2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2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7" Type="http://schemas.openxmlformats.org/officeDocument/2006/relationships/image" Target="../media/image2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../media/image2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2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image" Target="../media/image2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ackground 1" descr="bg1_d2_169.png">
            <a:extLst>
              <a:ext uri="{FF2B5EF4-FFF2-40B4-BE49-F238E27FC236}">
                <a16:creationId xmlns:a16="http://schemas.microsoft.com/office/drawing/2014/main" id="{896CC0FD-4256-4167-AE25-A738EE088951}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" y="2"/>
            <a:ext cx="10969509" cy="617092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6" name="Grafik 4" descr="logo1_d2.png">
            <a:extLst>
              <a:ext uri="{FF2B5EF4-FFF2-40B4-BE49-F238E27FC236}">
                <a16:creationId xmlns:a16="http://schemas.microsoft.com/office/drawing/2014/main" id="{173BBCFB-9404-4FBA-9EEC-E8008B6044A2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200" y="259200"/>
            <a:ext cx="9874800" cy="5205600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7999" cap="all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Add Pres. Title</a:t>
            </a:r>
            <a:endParaRPr lang="de-DE" dirty="0"/>
          </a:p>
        </p:txBody>
      </p:sp>
      <p:pic>
        <p:nvPicPr>
          <p:cNvPr id="10" name="Grafik 3" descr="right_d2.png">
            <a:extLst>
              <a:ext uri="{FF2B5EF4-FFF2-40B4-BE49-F238E27FC236}">
                <a16:creationId xmlns:a16="http://schemas.microsoft.com/office/drawing/2014/main" id="{649683E7-5D3C-46E0-92A4-661F3C29C858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2193031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vertical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E29BFEC5-7639-4AE9-A818-5EB7EC3C9C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9B80D-00FD-40C8-B929-FA71A2E035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48600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53600" y="1295999"/>
            <a:ext cx="48600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2646ABA5-1E42-496E-B88F-BEBEC4B2C7B6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A9AAC15-C2E5-4D68-B499-7D3FC8760D94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AD1AA2B6-6C2F-4A14-9E4C-FB86A10EF6B2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87601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  <p15:guide id="8" pos="3225">
          <p15:clr>
            <a:srgbClr val="FBAE40"/>
          </p15:clr>
        </p15:guide>
        <p15:guide id="9" pos="368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hapter_titleonly">
            <a:extLst>
              <a:ext uri="{FF2B5EF4-FFF2-40B4-BE49-F238E27FC236}">
                <a16:creationId xmlns:a16="http://schemas.microsoft.com/office/drawing/2014/main" id="{7CCAFAD8-87FF-4E8A-B13E-2709A28399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213B860-B040-4AA5-BCCF-91A137076F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31284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7560000" y="1295999"/>
            <a:ext cx="31284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2646ABA5-1E42-496E-B88F-BEBEC4B2C7B6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A9AAC15-C2E5-4D68-B499-7D3FC8760D94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09600" y="1296000"/>
            <a:ext cx="31284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Rectangle7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6" name="Grafik 4" descr="logo1_d2.png">
            <a:extLst>
              <a:ext uri="{FF2B5EF4-FFF2-40B4-BE49-F238E27FC236}">
                <a16:creationId xmlns:a16="http://schemas.microsoft.com/office/drawing/2014/main" id="{853C9362-E049-4C5A-93EB-CA7DB346BCAC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05200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  <p15:guide id="8" pos="2135">
          <p15:clr>
            <a:srgbClr val="FBAE40"/>
          </p15:clr>
        </p15:guide>
        <p15:guide id="9" pos="2462">
          <p15:clr>
            <a:srgbClr val="FBAE40"/>
          </p15:clr>
        </p15:guide>
        <p15:guide id="10" pos="4434">
          <p15:clr>
            <a:srgbClr val="FBAE40"/>
          </p15:clr>
        </p15:guide>
        <p15:guide id="11" pos="476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85E4898A-B45B-416F-8A7F-E57751056E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33F6F31-B924-4EAD-BDA8-332AAD2C4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54990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90449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4" hasCustomPrompt="1"/>
          </p:nvPr>
        </p:nvSpPr>
        <p:spPr>
          <a:xfrm>
            <a:off x="819531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31" name="Grafik 3" descr="bottom_d2_169.png">
            <a:extLst>
              <a:ext uri="{FF2B5EF4-FFF2-40B4-BE49-F238E27FC236}">
                <a16:creationId xmlns:a16="http://schemas.microsoft.com/office/drawing/2014/main" id="{A3C6D0D9-04AD-43FA-8B6F-53255648BE83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2" name="Grafik 31" descr="logo2_d2.png">
            <a:extLst>
              <a:ext uri="{FF2B5EF4-FFF2-40B4-BE49-F238E27FC236}">
                <a16:creationId xmlns:a16="http://schemas.microsoft.com/office/drawing/2014/main" id="{A5FC486E-34C4-4DFC-9640-0742E0B83B94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4" name="Rectangle7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7" name="Grafik 4" descr="logo1_d2.png">
            <a:extLst>
              <a:ext uri="{FF2B5EF4-FFF2-40B4-BE49-F238E27FC236}">
                <a16:creationId xmlns:a16="http://schemas.microsoft.com/office/drawing/2014/main" id="{2F5D5F7F-9AC3-4C8C-9378-5DCB41FEB94B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763114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  <p15:guide id="8" pos="1749">
          <p15:clr>
            <a:srgbClr val="FBAE40"/>
          </p15:clr>
        </p15:guide>
        <p15:guide id="9" pos="1829">
          <p15:clr>
            <a:srgbClr val="FBAE40"/>
          </p15:clr>
        </p15:guide>
        <p15:guide id="10" pos="3416">
          <p15:clr>
            <a:srgbClr val="FBAE40"/>
          </p15:clr>
        </p15:guide>
        <p15:guide id="11" pos="3495">
          <p15:clr>
            <a:srgbClr val="FBAE40"/>
          </p15:clr>
        </p15:guide>
        <p15:guide id="12" pos="5082">
          <p15:clr>
            <a:srgbClr val="FBAE40"/>
          </p15:clr>
        </p15:guide>
        <p15:guide id="13" pos="51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horizontal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9398DDFA-1939-498B-8921-7DDB40481F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B79D08E-37B8-49BA-9E18-ED577CD999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104508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104508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E1C644A7-78AF-407E-A25C-6F76F012AC1D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F432EB7-B56F-491D-9D42-9FA89D925A5A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F944409F-1D53-436E-A382-254727DA7F5F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56372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  <p15:guide id="8" orient="horz" pos="2090">
          <p15:clr>
            <a:srgbClr val="FBAE40"/>
          </p15:clr>
        </p15:guide>
        <p15:guide id="9" orient="horz" pos="216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x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90C8652B-1F43-4467-AC53-668A8D3D47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FDBB36D-E1FF-4336-B805-B8B7F4B25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853600" y="1295999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5853600" y="3445201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31" name="Grafik 3" descr="bottom_d2_169.png">
            <a:extLst>
              <a:ext uri="{FF2B5EF4-FFF2-40B4-BE49-F238E27FC236}">
                <a16:creationId xmlns:a16="http://schemas.microsoft.com/office/drawing/2014/main" id="{14946AFE-2563-4C40-963E-DFE36F6D3171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2" name="Grafik 31" descr="logo2_d2.png">
            <a:extLst>
              <a:ext uri="{FF2B5EF4-FFF2-40B4-BE49-F238E27FC236}">
                <a16:creationId xmlns:a16="http://schemas.microsoft.com/office/drawing/2014/main" id="{8A247A46-B0BA-49FE-BDE2-4F90A7348546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4" name="Rectangle7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6" name="Grafik 4" descr="logo1_d2.png">
            <a:extLst>
              <a:ext uri="{FF2B5EF4-FFF2-40B4-BE49-F238E27FC236}">
                <a16:creationId xmlns:a16="http://schemas.microsoft.com/office/drawing/2014/main" id="{17992435-2281-4D69-8E9C-A9BD8CD4504F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1935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  <p15:guide id="8" orient="horz" pos="2090">
          <p15:clr>
            <a:srgbClr val="FBAE40"/>
          </p15:clr>
        </p15:guide>
        <p15:guide id="9" orient="horz" pos="2169">
          <p15:clr>
            <a:srgbClr val="FBAE40"/>
          </p15:clr>
        </p15:guide>
        <p15:guide id="10" pos="3225">
          <p15:clr>
            <a:srgbClr val="FBAE40"/>
          </p15:clr>
        </p15:guide>
        <p15:guide id="11" pos="368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x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hapter_titleonly">
            <a:extLst>
              <a:ext uri="{FF2B5EF4-FFF2-40B4-BE49-F238E27FC236}">
                <a16:creationId xmlns:a16="http://schemas.microsoft.com/office/drawing/2014/main" id="{FEDBFC76-9F59-4A18-8E8B-EDDF9CC208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26D581-60F4-440B-A410-F6582BC0DC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3909600" y="1295999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7560000" y="1295999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3909600" y="3445201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6" hasCustomPrompt="1"/>
          </p:nvPr>
        </p:nvSpPr>
        <p:spPr>
          <a:xfrm>
            <a:off x="7560000" y="3445201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33" name="Grafik 3" descr="bottom_d2_169.png">
            <a:extLst>
              <a:ext uri="{FF2B5EF4-FFF2-40B4-BE49-F238E27FC236}">
                <a16:creationId xmlns:a16="http://schemas.microsoft.com/office/drawing/2014/main" id="{D68326DC-5F3B-4205-8352-8D213F6B12F1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4" name="Grafik 33" descr="logo2_d2.png">
            <a:extLst>
              <a:ext uri="{FF2B5EF4-FFF2-40B4-BE49-F238E27FC236}">
                <a16:creationId xmlns:a16="http://schemas.microsoft.com/office/drawing/2014/main" id="{6306B871-7048-4385-84D6-368540647FAF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6" name="Rectangle7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8" name="Grafik 4" descr="logo1_d2.png">
            <a:extLst>
              <a:ext uri="{FF2B5EF4-FFF2-40B4-BE49-F238E27FC236}">
                <a16:creationId xmlns:a16="http://schemas.microsoft.com/office/drawing/2014/main" id="{058025F0-4E5A-4419-90FC-FD31DB24C306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82577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  <p15:guide id="8" pos="2140">
          <p15:clr>
            <a:srgbClr val="FBAE40"/>
          </p15:clr>
        </p15:guide>
        <p15:guide id="9" pos="2457">
          <p15:clr>
            <a:srgbClr val="FBAE40"/>
          </p15:clr>
        </p15:guide>
        <p15:guide id="10" pos="4434">
          <p15:clr>
            <a:srgbClr val="FBAE40"/>
          </p15:clr>
        </p15:guide>
        <p15:guide id="11" pos="4761">
          <p15:clr>
            <a:srgbClr val="FBAE40"/>
          </p15:clr>
        </p15:guide>
        <p15:guide id="12" orient="horz" pos="2090">
          <p15:clr>
            <a:srgbClr val="FBAE40"/>
          </p15:clr>
        </p15:guide>
        <p15:guide id="13" orient="horz" pos="216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x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hapter_titleonly">
            <a:extLst>
              <a:ext uri="{FF2B5EF4-FFF2-40B4-BE49-F238E27FC236}">
                <a16:creationId xmlns:a16="http://schemas.microsoft.com/office/drawing/2014/main" id="{20D581F7-7281-48B4-B67B-7228F84F39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7544615-D17B-4350-B517-7E469AC91A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2905200" y="1295999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7" hasCustomPrompt="1"/>
          </p:nvPr>
        </p:nvSpPr>
        <p:spPr>
          <a:xfrm>
            <a:off x="8197200" y="1295999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2905200" y="3445201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8" hasCustomPrompt="1"/>
          </p:nvPr>
        </p:nvSpPr>
        <p:spPr>
          <a:xfrm>
            <a:off x="8197200" y="3445201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33" name="Grafik 3" descr="bottom_d2_169.png">
            <a:extLst>
              <a:ext uri="{FF2B5EF4-FFF2-40B4-BE49-F238E27FC236}">
                <a16:creationId xmlns:a16="http://schemas.microsoft.com/office/drawing/2014/main" id="{D68326DC-5F3B-4205-8352-8D213F6B12F1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4" name="Grafik 33" descr="logo2_d2.png">
            <a:extLst>
              <a:ext uri="{FF2B5EF4-FFF2-40B4-BE49-F238E27FC236}">
                <a16:creationId xmlns:a16="http://schemas.microsoft.com/office/drawing/2014/main" id="{6306B871-7048-4385-84D6-368540647FAF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5551200" y="1296000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5551200" y="3445200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1" name="Rectangle7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22" name="Grafik 4" descr="logo1_d2.png">
            <a:extLst>
              <a:ext uri="{FF2B5EF4-FFF2-40B4-BE49-F238E27FC236}">
                <a16:creationId xmlns:a16="http://schemas.microsoft.com/office/drawing/2014/main" id="{F7F706B3-07D4-410C-B7A6-C9E5735A9928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71421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  <p15:guide id="8" orient="horz" pos="2090">
          <p15:clr>
            <a:srgbClr val="FBAE40"/>
          </p15:clr>
        </p15:guide>
        <p15:guide id="9" orient="horz" pos="2169">
          <p15:clr>
            <a:srgbClr val="FBAE40"/>
          </p15:clr>
        </p15:guide>
        <p15:guide id="10" pos="1749">
          <p15:clr>
            <a:srgbClr val="FBAE40"/>
          </p15:clr>
        </p15:guide>
        <p15:guide id="11" pos="1830">
          <p15:clr>
            <a:srgbClr val="FBAE40"/>
          </p15:clr>
        </p15:guide>
        <p15:guide id="12" pos="3416">
          <p15:clr>
            <a:srgbClr val="FBAE40"/>
          </p15:clr>
        </p15:guide>
        <p15:guide id="13" pos="3497">
          <p15:clr>
            <a:srgbClr val="FBAE40"/>
          </p15:clr>
        </p15:guide>
        <p15:guide id="14" pos="5082">
          <p15:clr>
            <a:srgbClr val="FBAE40"/>
          </p15:clr>
        </p15:guide>
        <p15:guide id="15" pos="516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3" descr="bottom_d2_169.png">
            <a:extLst>
              <a:ext uri="{FF2B5EF4-FFF2-40B4-BE49-F238E27FC236}">
                <a16:creationId xmlns:a16="http://schemas.microsoft.com/office/drawing/2014/main" id="{EF316F00-ABDB-4F1C-8223-8689636D6D52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0" name="Grafik 9" descr="logo2_d2.png">
            <a:extLst>
              <a:ext uri="{FF2B5EF4-FFF2-40B4-BE49-F238E27FC236}">
                <a16:creationId xmlns:a16="http://schemas.microsoft.com/office/drawing/2014/main" id="{30CBBFCD-8992-45AF-92BD-7EBF3A86E1C1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8" name="Rectangle7">
            <a:extLst>
              <a:ext uri="{FF2B5EF4-FFF2-40B4-BE49-F238E27FC236}">
                <a16:creationId xmlns:a16="http://schemas.microsoft.com/office/drawing/2014/main" id="{C868D9BE-A299-4D0B-87AF-B491FAE5FD28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0B4DD8A5-C16C-443A-8C22-A52B612231A5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74551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ull Page Graphic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logo1_d2.png">
            <a:extLst>
              <a:ext uri="{FF2B5EF4-FFF2-40B4-BE49-F238E27FC236}">
                <a16:creationId xmlns:a16="http://schemas.microsoft.com/office/drawing/2014/main" id="{F35DC742-BC8F-47B5-88E2-93616D59A618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6" name="Grafik 3" descr="right_d2.png">
            <a:extLst>
              <a:ext uri="{FF2B5EF4-FFF2-40B4-BE49-F238E27FC236}">
                <a16:creationId xmlns:a16="http://schemas.microsoft.com/office/drawing/2014/main" id="{2E1D2BC1-44DB-403E-B4D8-3E1DC5D199E5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273178664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5" descr="bg3_d2_169.png"/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" y="2"/>
            <a:ext cx="10969509" cy="617092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60E046F-66D0-431E-9C49-8E6C18C3F3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200" y="259200"/>
            <a:ext cx="9874800" cy="5205600"/>
          </a:xfrm>
          <a:ln w="0">
            <a:noFill/>
          </a:ln>
          <a:effectLst/>
        </p:spPr>
        <p:txBody>
          <a:bodyPr anchor="t" anchorCtr="0"/>
          <a:lstStyle>
            <a:lvl1pPr algn="l">
              <a:lnSpc>
                <a:spcPct val="90000"/>
              </a:lnSpc>
              <a:defRPr sz="8000" kern="1200" cap="all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Add Closing Phrase</a:t>
            </a:r>
            <a:endParaRPr lang="de-DE" dirty="0"/>
          </a:p>
        </p:txBody>
      </p:sp>
      <p:pic>
        <p:nvPicPr>
          <p:cNvPr id="6" name="Grafik 4" descr="logo1_d2.png">
            <a:extLst>
              <a:ext uri="{FF2B5EF4-FFF2-40B4-BE49-F238E27FC236}">
                <a16:creationId xmlns:a16="http://schemas.microsoft.com/office/drawing/2014/main" id="{AD329951-67FC-4FE1-85D1-D4AEA8479C0D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7AD5F0A5-2B17-4D20-B0E6-B4F0FA977516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379696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 2" descr="bg2_d2_169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" y="2"/>
            <a:ext cx="10969509" cy="617092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200" y="259200"/>
            <a:ext cx="9874800" cy="5205600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7999" cap="all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Add Pres. Title</a:t>
            </a:r>
            <a:endParaRPr lang="de-DE" dirty="0"/>
          </a:p>
        </p:txBody>
      </p:sp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7868D6E5-0EC1-4883-8CF9-7E8712A5DE97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1453195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203" y="1009867"/>
            <a:ext cx="8227219" cy="2148287"/>
          </a:xfrm>
        </p:spPr>
        <p:txBody>
          <a:bodyPr anchor="b"/>
          <a:lstStyle>
            <a:lvl1pPr algn="ctr">
              <a:defRPr sz="5398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203" y="3241000"/>
            <a:ext cx="8227219" cy="1489803"/>
          </a:xfrm>
        </p:spPr>
        <p:txBody>
          <a:bodyPr/>
          <a:lstStyle>
            <a:lvl1pPr marL="0" indent="0" algn="ctr">
              <a:buNone/>
              <a:defRPr sz="2159"/>
            </a:lvl1pPr>
            <a:lvl2pPr marL="411343" indent="0" algn="ctr">
              <a:buNone/>
              <a:defRPr sz="1799"/>
            </a:lvl2pPr>
            <a:lvl3pPr marL="822686" indent="0" algn="ctr">
              <a:buNone/>
              <a:defRPr sz="1619"/>
            </a:lvl3pPr>
            <a:lvl4pPr marL="1234029" indent="0" algn="ctr">
              <a:buNone/>
              <a:defRPr sz="1440"/>
            </a:lvl4pPr>
            <a:lvl5pPr marL="1645371" indent="0" algn="ctr">
              <a:buNone/>
              <a:defRPr sz="1440"/>
            </a:lvl5pPr>
            <a:lvl6pPr marL="2056714" indent="0" algn="ctr">
              <a:buNone/>
              <a:defRPr sz="1440"/>
            </a:lvl6pPr>
            <a:lvl7pPr marL="2468057" indent="0" algn="ctr">
              <a:buNone/>
              <a:defRPr sz="1440"/>
            </a:lvl7pPr>
            <a:lvl8pPr marL="2879400" indent="0" algn="ctr">
              <a:buNone/>
              <a:defRPr sz="1440"/>
            </a:lvl8pPr>
            <a:lvl9pPr marL="3290743" indent="0" algn="ctr">
              <a:buNone/>
              <a:defRPr sz="144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63AE-4F2B-426B-8A7F-303B3B1076D1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5A299-A439-465F-A15F-564CCFF6E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1074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63AE-4F2B-426B-8A7F-303B3B1076D1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5A299-A439-465F-A15F-564CCFF6E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241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448" y="1538369"/>
            <a:ext cx="9461302" cy="2566803"/>
          </a:xfrm>
        </p:spPr>
        <p:txBody>
          <a:bodyPr anchor="b"/>
          <a:lstStyle>
            <a:lvl1pPr>
              <a:defRPr sz="5398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448" y="4129455"/>
            <a:ext cx="9461302" cy="1349821"/>
          </a:xfrm>
        </p:spPr>
        <p:txBody>
          <a:bodyPr/>
          <a:lstStyle>
            <a:lvl1pPr marL="0" indent="0">
              <a:buNone/>
              <a:defRPr sz="2159">
                <a:solidFill>
                  <a:schemeClr val="tx1">
                    <a:tint val="75000"/>
                  </a:schemeClr>
                </a:solidFill>
              </a:defRPr>
            </a:lvl1pPr>
            <a:lvl2pPr marL="41134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822686" indent="0">
              <a:buNone/>
              <a:defRPr sz="1619">
                <a:solidFill>
                  <a:schemeClr val="tx1">
                    <a:tint val="75000"/>
                  </a:schemeClr>
                </a:solidFill>
              </a:defRPr>
            </a:lvl3pPr>
            <a:lvl4pPr marL="1234029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5371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6714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8057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7940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0743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63AE-4F2B-426B-8A7F-303B3B1076D1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5A299-A439-465F-A15F-564CCFF6E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7735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162" y="1642640"/>
            <a:ext cx="4662091" cy="391519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3372" y="1642640"/>
            <a:ext cx="4662091" cy="391519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63AE-4F2B-426B-8A7F-303B3B1076D1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5A299-A439-465F-A15F-564CCFF6E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0424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90" y="328528"/>
            <a:ext cx="9461302" cy="1192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591" y="1512658"/>
            <a:ext cx="4640665" cy="741330"/>
          </a:xfrm>
        </p:spPr>
        <p:txBody>
          <a:bodyPr anchor="b"/>
          <a:lstStyle>
            <a:lvl1pPr marL="0" indent="0">
              <a:buNone/>
              <a:defRPr sz="2159" b="1"/>
            </a:lvl1pPr>
            <a:lvl2pPr marL="411343" indent="0">
              <a:buNone/>
              <a:defRPr sz="1799" b="1"/>
            </a:lvl2pPr>
            <a:lvl3pPr marL="822686" indent="0">
              <a:buNone/>
              <a:defRPr sz="1619" b="1"/>
            </a:lvl3pPr>
            <a:lvl4pPr marL="1234029" indent="0">
              <a:buNone/>
              <a:defRPr sz="1440" b="1"/>
            </a:lvl4pPr>
            <a:lvl5pPr marL="1645371" indent="0">
              <a:buNone/>
              <a:defRPr sz="1440" b="1"/>
            </a:lvl5pPr>
            <a:lvl6pPr marL="2056714" indent="0">
              <a:buNone/>
              <a:defRPr sz="1440" b="1"/>
            </a:lvl6pPr>
            <a:lvl7pPr marL="2468057" indent="0">
              <a:buNone/>
              <a:defRPr sz="1440" b="1"/>
            </a:lvl7pPr>
            <a:lvl8pPr marL="2879400" indent="0">
              <a:buNone/>
              <a:defRPr sz="1440" b="1"/>
            </a:lvl8pPr>
            <a:lvl9pPr marL="3290743" indent="0">
              <a:buNone/>
              <a:defRPr sz="144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591" y="2253988"/>
            <a:ext cx="4640665" cy="331527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53373" y="1512658"/>
            <a:ext cx="4663519" cy="741330"/>
          </a:xfrm>
        </p:spPr>
        <p:txBody>
          <a:bodyPr anchor="b"/>
          <a:lstStyle>
            <a:lvl1pPr marL="0" indent="0">
              <a:buNone/>
              <a:defRPr sz="2159" b="1"/>
            </a:lvl1pPr>
            <a:lvl2pPr marL="411343" indent="0">
              <a:buNone/>
              <a:defRPr sz="1799" b="1"/>
            </a:lvl2pPr>
            <a:lvl3pPr marL="822686" indent="0">
              <a:buNone/>
              <a:defRPr sz="1619" b="1"/>
            </a:lvl3pPr>
            <a:lvl4pPr marL="1234029" indent="0">
              <a:buNone/>
              <a:defRPr sz="1440" b="1"/>
            </a:lvl4pPr>
            <a:lvl5pPr marL="1645371" indent="0">
              <a:buNone/>
              <a:defRPr sz="1440" b="1"/>
            </a:lvl5pPr>
            <a:lvl6pPr marL="2056714" indent="0">
              <a:buNone/>
              <a:defRPr sz="1440" b="1"/>
            </a:lvl6pPr>
            <a:lvl7pPr marL="2468057" indent="0">
              <a:buNone/>
              <a:defRPr sz="1440" b="1"/>
            </a:lvl7pPr>
            <a:lvl8pPr marL="2879400" indent="0">
              <a:buNone/>
              <a:defRPr sz="1440" b="1"/>
            </a:lvl8pPr>
            <a:lvl9pPr marL="3290743" indent="0">
              <a:buNone/>
              <a:defRPr sz="144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53373" y="2253988"/>
            <a:ext cx="4663519" cy="331527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63AE-4F2B-426B-8A7F-303B3B1076D1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5A299-A439-465F-A15F-564CCFF6E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1882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63AE-4F2B-426B-8A7F-303B3B1076D1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5A299-A439-465F-A15F-564CCFF6E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435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63AE-4F2B-426B-8A7F-303B3B1076D1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5A299-A439-465F-A15F-564CCFF6E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129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91" y="411374"/>
            <a:ext cx="3537989" cy="1439810"/>
          </a:xfrm>
        </p:spPr>
        <p:txBody>
          <a:bodyPr anchor="b"/>
          <a:lstStyle>
            <a:lvl1pPr>
              <a:defRPr sz="2879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3519" y="888454"/>
            <a:ext cx="5553373" cy="4385135"/>
          </a:xfrm>
        </p:spPr>
        <p:txBody>
          <a:bodyPr/>
          <a:lstStyle>
            <a:lvl1pPr>
              <a:defRPr sz="2879"/>
            </a:lvl1pPr>
            <a:lvl2pPr>
              <a:defRPr sz="2519"/>
            </a:lvl2pPr>
            <a:lvl3pPr>
              <a:defRPr sz="2159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591" y="1851184"/>
            <a:ext cx="3537989" cy="3429547"/>
          </a:xfrm>
        </p:spPr>
        <p:txBody>
          <a:bodyPr/>
          <a:lstStyle>
            <a:lvl1pPr marL="0" indent="0">
              <a:buNone/>
              <a:defRPr sz="1440"/>
            </a:lvl1pPr>
            <a:lvl2pPr marL="411343" indent="0">
              <a:buNone/>
              <a:defRPr sz="1260"/>
            </a:lvl2pPr>
            <a:lvl3pPr marL="822686" indent="0">
              <a:buNone/>
              <a:defRPr sz="1080"/>
            </a:lvl3pPr>
            <a:lvl4pPr marL="1234029" indent="0">
              <a:buNone/>
              <a:defRPr sz="900"/>
            </a:lvl4pPr>
            <a:lvl5pPr marL="1645371" indent="0">
              <a:buNone/>
              <a:defRPr sz="900"/>
            </a:lvl5pPr>
            <a:lvl6pPr marL="2056714" indent="0">
              <a:buNone/>
              <a:defRPr sz="900"/>
            </a:lvl6pPr>
            <a:lvl7pPr marL="2468057" indent="0">
              <a:buNone/>
              <a:defRPr sz="900"/>
            </a:lvl7pPr>
            <a:lvl8pPr marL="2879400" indent="0">
              <a:buNone/>
              <a:defRPr sz="900"/>
            </a:lvl8pPr>
            <a:lvl9pPr marL="3290743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63AE-4F2B-426B-8A7F-303B3B1076D1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5A299-A439-465F-A15F-564CCFF6E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0584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91" y="411374"/>
            <a:ext cx="3537989" cy="1439810"/>
          </a:xfrm>
        </p:spPr>
        <p:txBody>
          <a:bodyPr anchor="b"/>
          <a:lstStyle>
            <a:lvl1pPr>
              <a:defRPr sz="2879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63519" y="888454"/>
            <a:ext cx="5553373" cy="4385135"/>
          </a:xfrm>
        </p:spPr>
        <p:txBody>
          <a:bodyPr/>
          <a:lstStyle>
            <a:lvl1pPr marL="0" indent="0">
              <a:buNone/>
              <a:defRPr sz="2879"/>
            </a:lvl1pPr>
            <a:lvl2pPr marL="411343" indent="0">
              <a:buNone/>
              <a:defRPr sz="2519"/>
            </a:lvl2pPr>
            <a:lvl3pPr marL="822686" indent="0">
              <a:buNone/>
              <a:defRPr sz="2159"/>
            </a:lvl3pPr>
            <a:lvl4pPr marL="1234029" indent="0">
              <a:buNone/>
              <a:defRPr sz="1799"/>
            </a:lvl4pPr>
            <a:lvl5pPr marL="1645371" indent="0">
              <a:buNone/>
              <a:defRPr sz="1799"/>
            </a:lvl5pPr>
            <a:lvl6pPr marL="2056714" indent="0">
              <a:buNone/>
              <a:defRPr sz="1799"/>
            </a:lvl6pPr>
            <a:lvl7pPr marL="2468057" indent="0">
              <a:buNone/>
              <a:defRPr sz="1799"/>
            </a:lvl7pPr>
            <a:lvl8pPr marL="2879400" indent="0">
              <a:buNone/>
              <a:defRPr sz="1799"/>
            </a:lvl8pPr>
            <a:lvl9pPr marL="3290743" indent="0">
              <a:buNone/>
              <a:defRPr sz="1799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591" y="1851184"/>
            <a:ext cx="3537989" cy="3429547"/>
          </a:xfrm>
        </p:spPr>
        <p:txBody>
          <a:bodyPr/>
          <a:lstStyle>
            <a:lvl1pPr marL="0" indent="0">
              <a:buNone/>
              <a:defRPr sz="1440"/>
            </a:lvl1pPr>
            <a:lvl2pPr marL="411343" indent="0">
              <a:buNone/>
              <a:defRPr sz="1260"/>
            </a:lvl2pPr>
            <a:lvl3pPr marL="822686" indent="0">
              <a:buNone/>
              <a:defRPr sz="1080"/>
            </a:lvl3pPr>
            <a:lvl4pPr marL="1234029" indent="0">
              <a:buNone/>
              <a:defRPr sz="900"/>
            </a:lvl4pPr>
            <a:lvl5pPr marL="1645371" indent="0">
              <a:buNone/>
              <a:defRPr sz="900"/>
            </a:lvl5pPr>
            <a:lvl6pPr marL="2056714" indent="0">
              <a:buNone/>
              <a:defRPr sz="900"/>
            </a:lvl6pPr>
            <a:lvl7pPr marL="2468057" indent="0">
              <a:buNone/>
              <a:defRPr sz="900"/>
            </a:lvl7pPr>
            <a:lvl8pPr marL="2879400" indent="0">
              <a:buNone/>
              <a:defRPr sz="900"/>
            </a:lvl8pPr>
            <a:lvl9pPr marL="3290743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63AE-4F2B-426B-8A7F-303B3B1076D1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5A299-A439-465F-A15F-564CCFF6E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766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63AE-4F2B-426B-8A7F-303B3B1076D1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5A299-A439-465F-A15F-564CCFF6E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989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ustom Title Slide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200" y="259200"/>
            <a:ext cx="9874800" cy="5205600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7999" cap="all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Add Pres. Title</a:t>
            </a:r>
            <a:endParaRPr lang="de-DE" dirty="0"/>
          </a:p>
        </p:txBody>
      </p:sp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EFF0EBDE-7B9D-4454-9B44-8763A24EC960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6259289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50138" y="328528"/>
            <a:ext cx="2365325" cy="522930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162" y="328528"/>
            <a:ext cx="6958856" cy="522930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63AE-4F2B-426B-8A7F-303B3B1076D1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5A299-A439-465F-A15F-564CCFF6E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55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hapter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200" y="259200"/>
            <a:ext cx="9874800" cy="5205600"/>
          </a:xfrm>
          <a:ln w="0">
            <a:noFill/>
          </a:ln>
          <a:effectLst/>
        </p:spPr>
        <p:txBody>
          <a:bodyPr anchor="t" anchorCtr="0"/>
          <a:lstStyle>
            <a:lvl1pPr algn="l">
              <a:lnSpc>
                <a:spcPct val="90000"/>
              </a:lnSpc>
              <a:defRPr sz="6500" cap="all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Add Chapter Title</a:t>
            </a:r>
            <a:endParaRPr lang="de-DE" dirty="0"/>
          </a:p>
        </p:txBody>
      </p:sp>
      <p:pic>
        <p:nvPicPr>
          <p:cNvPr id="5" name="Grafik 4" descr="logo1_d2.png">
            <a:extLst>
              <a:ext uri="{FF2B5EF4-FFF2-40B4-BE49-F238E27FC236}">
                <a16:creationId xmlns:a16="http://schemas.microsoft.com/office/drawing/2014/main" id="{FC6E8050-6AB1-433E-A876-5E84688D10B0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7" name="Grafik 3" descr="right_d2.png">
            <a:extLst>
              <a:ext uri="{FF2B5EF4-FFF2-40B4-BE49-F238E27FC236}">
                <a16:creationId xmlns:a16="http://schemas.microsoft.com/office/drawing/2014/main" id="{50EF21B3-288B-44C8-B2D9-3FFE25CF4E6C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2880939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200" y="259199"/>
            <a:ext cx="9874800" cy="5205600"/>
          </a:xfrm>
        </p:spPr>
        <p:txBody>
          <a:bodyPr anchor="ctr" anchorCtr="0"/>
          <a:lstStyle>
            <a:lvl1pPr>
              <a:lnSpc>
                <a:spcPct val="90000"/>
              </a:lnSpc>
              <a:defRPr sz="4000" i="1"/>
            </a:lvl1pPr>
          </a:lstStyle>
          <a:p>
            <a:r>
              <a:rPr lang="de-DE"/>
              <a:t>“Add Quotation”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7" name="Grafik 3" descr="bottom_d2_169.png"/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90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1" name="Grafik 10" descr="logo2_d2.png">
            <a:extLst>
              <a:ext uri="{FF2B5EF4-FFF2-40B4-BE49-F238E27FC236}">
                <a16:creationId xmlns:a16="http://schemas.microsoft.com/office/drawing/2014/main" id="{77D5F5E1-4827-426B-99FE-8CE2E1270E26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855EB1A0-FDAA-4D62-99AE-E08E3E26E93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5" name="Grafik 4" descr="logo1_d2.png">
            <a:extLst>
              <a:ext uri="{FF2B5EF4-FFF2-40B4-BE49-F238E27FC236}">
                <a16:creationId xmlns:a16="http://schemas.microsoft.com/office/drawing/2014/main" id="{6E018BBC-5CA8-4135-B38C-8681A1586972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41778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200" y="259199"/>
            <a:ext cx="9874800" cy="5205600"/>
          </a:xfrm>
        </p:spPr>
        <p:txBody>
          <a:bodyPr anchor="ctr" anchorCtr="0"/>
          <a:lstStyle>
            <a:lvl1pPr>
              <a:lnSpc>
                <a:spcPct val="90000"/>
              </a:lnSpc>
              <a:defRPr sz="4000" i="0"/>
            </a:lvl1pPr>
          </a:lstStyle>
          <a:p>
            <a:r>
              <a:rPr lang="de-DE"/>
              <a:t>Add Conclusion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7" name="Grafik 3" descr="bottom_d2_169.png"/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1" name="Grafik 10" descr="logo2_d2.png">
            <a:extLst>
              <a:ext uri="{FF2B5EF4-FFF2-40B4-BE49-F238E27FC236}">
                <a16:creationId xmlns:a16="http://schemas.microsoft.com/office/drawing/2014/main" id="{77D5F5E1-4827-426B-99FE-8CE2E1270E26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72390B9F-3EB3-4FEE-B4B2-61FC8089007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30F7B7DF-6F0E-4921-B877-3E2AD7D8C29A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32355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" hasCustomPrompt="1"/>
          </p:nvPr>
        </p:nvSpPr>
        <p:spPr>
          <a:xfrm>
            <a:off x="259200" y="1296000"/>
            <a:ext cx="10450800" cy="4168800"/>
          </a:xfrm>
        </p:spPr>
        <p:txBody>
          <a:bodyPr/>
          <a:lstStyle>
            <a:lvl1pPr marL="251982" indent="-251982">
              <a:lnSpc>
                <a:spcPct val="107000"/>
              </a:lnSpc>
              <a:buFont typeface="+mj-lt"/>
              <a:buAutoNum type="arabicPeriod"/>
              <a:defRPr/>
            </a:lvl1pPr>
            <a:lvl2pPr marL="507563" indent="-273580">
              <a:lnSpc>
                <a:spcPct val="103000"/>
              </a:lnSpc>
              <a:buFont typeface="+mj-lt"/>
              <a:buAutoNum type="arabicPeriod"/>
              <a:defRPr/>
            </a:lvl2pPr>
            <a:lvl3pPr marL="730746" indent="-205185">
              <a:lnSpc>
                <a:spcPct val="102000"/>
              </a:lnSpc>
              <a:buFont typeface="+mj-lt"/>
              <a:buAutoNum type="arabicPeriod"/>
              <a:defRPr/>
            </a:lvl3pPr>
            <a:lvl4pPr marL="932331" indent="-183586">
              <a:lnSpc>
                <a:spcPct val="107000"/>
              </a:lnSpc>
              <a:buFont typeface="+mj-lt"/>
              <a:buAutoNum type="arabicPeriod"/>
              <a:defRPr/>
            </a:lvl4pPr>
            <a:lvl5pPr marL="932331" indent="-183586">
              <a:lnSpc>
                <a:spcPct val="103000"/>
              </a:lnSpc>
              <a:buFont typeface="+mj-lt"/>
              <a:buAutoNum type="arabicPeriod"/>
              <a:defRPr/>
            </a:lvl5pPr>
          </a:lstStyle>
          <a:p>
            <a:pPr lvl="0"/>
            <a:r>
              <a:rPr lang="de-DE"/>
              <a:t>Add Text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Rectangle7" hidden="1"/>
          <p:cNvSpPr>
            <a:spLocks/>
          </p:cNvSpPr>
          <p:nvPr/>
        </p:nvSpPr>
        <p:spPr>
          <a:xfrm>
            <a:off x="9223200" y="259078"/>
            <a:ext cx="1692000" cy="777721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%attachmentremark% </a:t>
            </a:r>
          </a:p>
        </p:txBody>
      </p:sp>
      <p:pic>
        <p:nvPicPr>
          <p:cNvPr id="25" name="Grafik 3" descr="bottom_d2_169.png">
            <a:extLst>
              <a:ext uri="{FF2B5EF4-FFF2-40B4-BE49-F238E27FC236}">
                <a16:creationId xmlns:a16="http://schemas.microsoft.com/office/drawing/2014/main" id="{5924583E-7B93-41AC-AC5B-430C0AD45AC7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90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3" name="Grafik 32" descr="logo2_d2.png">
            <a:extLst>
              <a:ext uri="{FF2B5EF4-FFF2-40B4-BE49-F238E27FC236}">
                <a16:creationId xmlns:a16="http://schemas.microsoft.com/office/drawing/2014/main" id="{48E231CC-E3B9-4D96-AA06-B1CFFA847D96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EC746CB-10AC-40C9-8647-79D1DEB9F93D}"/>
              </a:ext>
            </a:extLst>
          </p:cNvPr>
          <p:cNvSpPr txBox="1"/>
          <p:nvPr userDrawn="1"/>
        </p:nvSpPr>
        <p:spPr>
          <a:xfrm>
            <a:off x="259200" y="259200"/>
            <a:ext cx="10450800" cy="777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Agenda</a:t>
            </a:r>
            <a:endParaRPr kumimoji="0" lang="de-DE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" name="Rectangle7">
            <a:extLst>
              <a:ext uri="{FF2B5EF4-FFF2-40B4-BE49-F238E27FC236}">
                <a16:creationId xmlns:a16="http://schemas.microsoft.com/office/drawing/2014/main" id="{F0D59F04-5C89-4857-A44C-3D9D9D3D938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3" name="Grafik 4" descr="logo1_d2.png">
            <a:extLst>
              <a:ext uri="{FF2B5EF4-FFF2-40B4-BE49-F238E27FC236}">
                <a16:creationId xmlns:a16="http://schemas.microsoft.com/office/drawing/2014/main" id="{39A24C14-69FA-48C5-9BFC-E264F89C2E76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403102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4" name="Chapter_titleonly"/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28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5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822274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43D273-A15E-4B64-AFD2-1388D749B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15" name="Chapter_titleonly">
            <a:extLst>
              <a:ext uri="{FF2B5EF4-FFF2-40B4-BE49-F238E27FC236}">
                <a16:creationId xmlns:a16="http://schemas.microsoft.com/office/drawing/2014/main" id="{5B281E01-A653-4813-BC65-8900B31D11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28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5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58762" y="1296000"/>
            <a:ext cx="104508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897738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00" y="648000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200" y="1296000"/>
            <a:ext cx="10450800" cy="416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>
                <a:solidFill>
                  <a:srgbClr val="999FA6"/>
                </a:solidFill>
                <a:latin typeface="+mn-lt"/>
              </a:defRPr>
            </a:lvl1pPr>
          </a:lstStyle>
          <a:p>
            <a:fld id="{4898AEC0-503E-4FA4-859C-D0F72D6E3F79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Bosch_footer_1">
            <a:extLst>
              <a:ext uri="{FF2B5EF4-FFF2-40B4-BE49-F238E27FC236}">
                <a16:creationId xmlns:a16="http://schemas.microsoft.com/office/drawing/2014/main" id="{C4A0DCBC-1EFB-43C4-AF00-AB85781F48E7}"/>
              </a:ext>
            </a:extLst>
          </p:cNvPr>
          <p:cNvSpPr txBox="1"/>
          <p:nvPr userDrawn="1"/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de-DE" sz="600" kern="0" baseline="0" noProof="1">
                <a:solidFill>
                  <a:schemeClr val="tx1"/>
                </a:solidFill>
                <a:latin typeface="+mn-lt"/>
              </a:rPr>
              <a:t>Thermotechnology | ManP/PJM-PD | 2019-10-30</a:t>
            </a: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de-DE" sz="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8" name="Bosch_footer_2">
            <a:extLst>
              <a:ext uri="{FF2B5EF4-FFF2-40B4-BE49-F238E27FC236}">
                <a16:creationId xmlns:a16="http://schemas.microsoft.com/office/drawing/2014/main" id="{C3D77AD5-379C-4A86-AFCF-32945A0FEE26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de-DE" sz="600" kern="0" baseline="0">
                <a:solidFill>
                  <a:srgbClr val="B2B3B5"/>
                </a:solidFill>
                <a:latin typeface="+mn-lt"/>
              </a:rPr>
              <a:t>© Robert Bosch GmbH 2019. All rights reserved, also regarding any disposal, exploitation, reproduction, editing, distribution, as well as in the event of applications for industrial property rights.</a:t>
            </a:r>
            <a:endParaRPr lang="de-DE" sz="600" kern="0" baseline="0" dirty="0">
              <a:solidFill>
                <a:srgbClr val="B2B3B5"/>
              </a:solidFill>
              <a:latin typeface="+mn-lt"/>
            </a:endParaRPr>
          </a:p>
        </p:txBody>
      </p:sp>
      <p:sp>
        <p:nvSpPr>
          <p:cNvPr id="9" name="Bosch_footer_2" hidden="1">
            <a:extLst>
              <a:ext uri="{FF2B5EF4-FFF2-40B4-BE49-F238E27FC236}">
                <a16:creationId xmlns:a16="http://schemas.microsoft.com/office/drawing/2014/main" id="{E897C98A-4665-443F-B1CF-E9B71E9916EC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de-DE" sz="600" kern="0" baseline="0">
                <a:solidFill>
                  <a:schemeClr val="tx1"/>
                </a:solidFill>
              </a:rPr>
              <a:t>%repositoryremark%</a:t>
            </a:r>
            <a:r>
              <a:rPr lang="de-DE" sz="600" kern="0" baseline="0">
                <a:solidFill>
                  <a:srgbClr val="B2B3B5"/>
                </a:solidFill>
              </a:rPr>
              <a:t>%copyright%</a:t>
            </a:r>
            <a:endParaRPr lang="de-DE" sz="600" kern="0" baseline="0" dirty="0">
              <a:solidFill>
                <a:srgbClr val="B2B3B5"/>
              </a:solidFill>
            </a:endParaRPr>
          </a:p>
        </p:txBody>
      </p:sp>
      <p:sp>
        <p:nvSpPr>
          <p:cNvPr id="10" name="Bosch_footer_1" hidden="1">
            <a:extLst>
              <a:ext uri="{FF2B5EF4-FFF2-40B4-BE49-F238E27FC236}">
                <a16:creationId xmlns:a16="http://schemas.microsoft.com/office/drawing/2014/main" id="{BB7EB8EC-2C22-471E-A5D4-B578263D307B}"/>
              </a:ext>
            </a:extLst>
          </p:cNvPr>
          <p:cNvSpPr txBox="1"/>
          <p:nvPr userDrawn="1"/>
        </p:nvSpPr>
        <p:spPr>
          <a:xfrm>
            <a:off x="594000" y="5644800"/>
            <a:ext cx="9154800" cy="10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de-DE" sz="600" b="1" kern="0" baseline="0" noProof="1">
                <a:solidFill>
                  <a:srgbClr val="D70012"/>
                </a:solidFill>
              </a:rPr>
              <a:t>%confidentiality%</a:t>
            </a:r>
            <a:r>
              <a:rPr lang="de-DE" sz="600" kern="0" baseline="0" noProof="1">
                <a:solidFill>
                  <a:schemeClr val="tx1"/>
                </a:solidFill>
              </a:rPr>
              <a:t>%businessunit%%departmentshort%%dateformat%</a:t>
            </a:r>
          </a:p>
        </p:txBody>
      </p:sp>
    </p:spTree>
    <p:extLst>
      <p:ext uri="{BB962C8B-B14F-4D97-AF65-F5344CB8AC3E}">
        <p14:creationId xmlns:p14="http://schemas.microsoft.com/office/powerpoint/2010/main" val="85155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41" r:id="rId2"/>
    <p:sldLayoutId id="2147483742" r:id="rId3"/>
    <p:sldLayoutId id="2147483713" r:id="rId4"/>
    <p:sldLayoutId id="2147483743" r:id="rId5"/>
    <p:sldLayoutId id="2147483721" r:id="rId6"/>
    <p:sldLayoutId id="2147483747" r:id="rId7"/>
    <p:sldLayoutId id="2147483723" r:id="rId8"/>
    <p:sldLayoutId id="2147483746" r:id="rId9"/>
    <p:sldLayoutId id="2147483744" r:id="rId10"/>
    <p:sldLayoutId id="2147483724" r:id="rId11"/>
    <p:sldLayoutId id="2147483726" r:id="rId12"/>
    <p:sldLayoutId id="2147483727" r:id="rId13"/>
    <p:sldLayoutId id="2147483728" r:id="rId14"/>
    <p:sldLayoutId id="2147483729" r:id="rId15"/>
    <p:sldLayoutId id="2147483745" r:id="rId16"/>
    <p:sldLayoutId id="2147483734" r:id="rId17"/>
    <p:sldLayoutId id="2147483731" r:id="rId18"/>
    <p:sldLayoutId id="2147483712" r:id="rId19"/>
  </p:sldLayoutIdLst>
  <p:hf hdr="0" ftr="0" dt="0"/>
  <p:txStyles>
    <p:titleStyle>
      <a:lvl1pPr algn="l" defTabSz="914333" rtl="0" eaLnBrk="1" latinLnBrk="0" hangingPunct="1">
        <a:lnSpc>
          <a:spcPct val="89000"/>
        </a:lnSpc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51982" indent="-251982" algn="l" defTabSz="914333" rtl="0" eaLnBrk="1" latinLnBrk="0" hangingPunct="1">
        <a:lnSpc>
          <a:spcPct val="107000"/>
        </a:lnSpc>
        <a:spcBef>
          <a:spcPts val="500"/>
        </a:spcBef>
        <a:buFont typeface="Wingdings 3" panose="05040102010807070707" pitchFamily="18" charset="2"/>
        <a:buChar char="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7563" indent="-273580" algn="l" defTabSz="914333" rtl="0" eaLnBrk="1" latinLnBrk="0" hangingPunct="1">
        <a:lnSpc>
          <a:spcPct val="103000"/>
        </a:lnSpc>
        <a:spcBef>
          <a:spcPts val="500"/>
        </a:spcBef>
        <a:buFont typeface="Wingdings 3" panose="05040102010807070707" pitchFamily="18" charset="2"/>
        <a:buChar char="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0746" indent="-205185" algn="l" defTabSz="914333" rtl="0" eaLnBrk="1" latinLnBrk="0" hangingPunct="1">
        <a:lnSpc>
          <a:spcPct val="102000"/>
        </a:lnSpc>
        <a:spcBef>
          <a:spcPts val="500"/>
        </a:spcBef>
        <a:buFont typeface="Bosch Office Sans" pitchFamily="2" charset="0"/>
        <a:buChar char="‒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162" y="328528"/>
            <a:ext cx="9461302" cy="1192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162" y="1642640"/>
            <a:ext cx="9461302" cy="3915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162" y="5719245"/>
            <a:ext cx="2468166" cy="328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A63AE-4F2B-426B-8A7F-303B3B1076D1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3689" y="5719245"/>
            <a:ext cx="3702248" cy="328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7297" y="5719245"/>
            <a:ext cx="2468166" cy="328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5A299-A439-465F-A15F-564CCFF6E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136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txStyles>
    <p:titleStyle>
      <a:lvl1pPr algn="l" defTabSz="822686" rtl="0" eaLnBrk="1" latinLnBrk="0" hangingPunct="1">
        <a:lnSpc>
          <a:spcPct val="90000"/>
        </a:lnSpc>
        <a:spcBef>
          <a:spcPct val="0"/>
        </a:spcBef>
        <a:buNone/>
        <a:defRPr sz="395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671" indent="-205671" algn="l" defTabSz="822686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2519" kern="1200">
          <a:solidFill>
            <a:schemeClr val="tx1"/>
          </a:solidFill>
          <a:latin typeface="+mn-lt"/>
          <a:ea typeface="+mn-ea"/>
          <a:cs typeface="+mn-cs"/>
        </a:defRPr>
      </a:lvl1pPr>
      <a:lvl2pPr marL="617014" indent="-205671" algn="l" defTabSz="822686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59" kern="1200">
          <a:solidFill>
            <a:schemeClr val="tx1"/>
          </a:solidFill>
          <a:latin typeface="+mn-lt"/>
          <a:ea typeface="+mn-ea"/>
          <a:cs typeface="+mn-cs"/>
        </a:defRPr>
      </a:lvl2pPr>
      <a:lvl3pPr marL="1028357" indent="-205671" algn="l" defTabSz="822686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439700" indent="-205671" algn="l" defTabSz="822686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19" kern="1200">
          <a:solidFill>
            <a:schemeClr val="tx1"/>
          </a:solidFill>
          <a:latin typeface="+mn-lt"/>
          <a:ea typeface="+mn-ea"/>
          <a:cs typeface="+mn-cs"/>
        </a:defRPr>
      </a:lvl4pPr>
      <a:lvl5pPr marL="1851043" indent="-205671" algn="l" defTabSz="822686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19" kern="1200">
          <a:solidFill>
            <a:schemeClr val="tx1"/>
          </a:solidFill>
          <a:latin typeface="+mn-lt"/>
          <a:ea typeface="+mn-ea"/>
          <a:cs typeface="+mn-cs"/>
        </a:defRPr>
      </a:lvl5pPr>
      <a:lvl6pPr marL="2262386" indent="-205671" algn="l" defTabSz="822686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19" kern="1200">
          <a:solidFill>
            <a:schemeClr val="tx1"/>
          </a:solidFill>
          <a:latin typeface="+mn-lt"/>
          <a:ea typeface="+mn-ea"/>
          <a:cs typeface="+mn-cs"/>
        </a:defRPr>
      </a:lvl6pPr>
      <a:lvl7pPr marL="2673728" indent="-205671" algn="l" defTabSz="822686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19" kern="1200">
          <a:solidFill>
            <a:schemeClr val="tx1"/>
          </a:solidFill>
          <a:latin typeface="+mn-lt"/>
          <a:ea typeface="+mn-ea"/>
          <a:cs typeface="+mn-cs"/>
        </a:defRPr>
      </a:lvl7pPr>
      <a:lvl8pPr marL="3085071" indent="-205671" algn="l" defTabSz="822686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19" kern="1200">
          <a:solidFill>
            <a:schemeClr val="tx1"/>
          </a:solidFill>
          <a:latin typeface="+mn-lt"/>
          <a:ea typeface="+mn-ea"/>
          <a:cs typeface="+mn-cs"/>
        </a:defRPr>
      </a:lvl8pPr>
      <a:lvl9pPr marL="3496414" indent="-205671" algn="l" defTabSz="822686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1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686" rtl="0" eaLnBrk="1" latinLnBrk="0" hangingPunct="1">
        <a:defRPr sz="1619" kern="1200">
          <a:solidFill>
            <a:schemeClr val="tx1"/>
          </a:solidFill>
          <a:latin typeface="+mn-lt"/>
          <a:ea typeface="+mn-ea"/>
          <a:cs typeface="+mn-cs"/>
        </a:defRPr>
      </a:lvl1pPr>
      <a:lvl2pPr marL="411343" algn="l" defTabSz="822686" rtl="0" eaLnBrk="1" latinLnBrk="0" hangingPunct="1">
        <a:defRPr sz="1619" kern="1200">
          <a:solidFill>
            <a:schemeClr val="tx1"/>
          </a:solidFill>
          <a:latin typeface="+mn-lt"/>
          <a:ea typeface="+mn-ea"/>
          <a:cs typeface="+mn-cs"/>
        </a:defRPr>
      </a:lvl2pPr>
      <a:lvl3pPr marL="822686" algn="l" defTabSz="822686" rtl="0" eaLnBrk="1" latinLnBrk="0" hangingPunct="1">
        <a:defRPr sz="1619" kern="1200">
          <a:solidFill>
            <a:schemeClr val="tx1"/>
          </a:solidFill>
          <a:latin typeface="+mn-lt"/>
          <a:ea typeface="+mn-ea"/>
          <a:cs typeface="+mn-cs"/>
        </a:defRPr>
      </a:lvl3pPr>
      <a:lvl4pPr marL="1234029" algn="l" defTabSz="822686" rtl="0" eaLnBrk="1" latinLnBrk="0" hangingPunct="1">
        <a:defRPr sz="1619" kern="1200">
          <a:solidFill>
            <a:schemeClr val="tx1"/>
          </a:solidFill>
          <a:latin typeface="+mn-lt"/>
          <a:ea typeface="+mn-ea"/>
          <a:cs typeface="+mn-cs"/>
        </a:defRPr>
      </a:lvl4pPr>
      <a:lvl5pPr marL="1645371" algn="l" defTabSz="822686" rtl="0" eaLnBrk="1" latinLnBrk="0" hangingPunct="1">
        <a:defRPr sz="1619" kern="1200">
          <a:solidFill>
            <a:schemeClr val="tx1"/>
          </a:solidFill>
          <a:latin typeface="+mn-lt"/>
          <a:ea typeface="+mn-ea"/>
          <a:cs typeface="+mn-cs"/>
        </a:defRPr>
      </a:lvl5pPr>
      <a:lvl6pPr marL="2056714" algn="l" defTabSz="822686" rtl="0" eaLnBrk="1" latinLnBrk="0" hangingPunct="1">
        <a:defRPr sz="1619" kern="1200">
          <a:solidFill>
            <a:schemeClr val="tx1"/>
          </a:solidFill>
          <a:latin typeface="+mn-lt"/>
          <a:ea typeface="+mn-ea"/>
          <a:cs typeface="+mn-cs"/>
        </a:defRPr>
      </a:lvl6pPr>
      <a:lvl7pPr marL="2468057" algn="l" defTabSz="822686" rtl="0" eaLnBrk="1" latinLnBrk="0" hangingPunct="1">
        <a:defRPr sz="1619" kern="1200">
          <a:solidFill>
            <a:schemeClr val="tx1"/>
          </a:solidFill>
          <a:latin typeface="+mn-lt"/>
          <a:ea typeface="+mn-ea"/>
          <a:cs typeface="+mn-cs"/>
        </a:defRPr>
      </a:lvl7pPr>
      <a:lvl8pPr marL="2879400" algn="l" defTabSz="822686" rtl="0" eaLnBrk="1" latinLnBrk="0" hangingPunct="1">
        <a:defRPr sz="1619" kern="1200">
          <a:solidFill>
            <a:schemeClr val="tx1"/>
          </a:solidFill>
          <a:latin typeface="+mn-lt"/>
          <a:ea typeface="+mn-ea"/>
          <a:cs typeface="+mn-cs"/>
        </a:defRPr>
      </a:lvl8pPr>
      <a:lvl9pPr marL="3290743" algn="l" defTabSz="822686" rtl="0" eaLnBrk="1" latinLnBrk="0" hangingPunct="1">
        <a:defRPr sz="161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55.xml"/><Relationship Id="rId7" Type="http://schemas.openxmlformats.org/officeDocument/2006/relationships/image" Target="../media/image41.jpe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40.gif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25.xml"/><Relationship Id="rId10" Type="http://schemas.openxmlformats.org/officeDocument/2006/relationships/image" Target="../media/image11.png"/><Relationship Id="rId4" Type="http://schemas.openxmlformats.org/officeDocument/2006/relationships/tags" Target="../tags/tag56.xml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g"/><Relationship Id="rId7" Type="http://schemas.openxmlformats.org/officeDocument/2006/relationships/image" Target="../media/image18.jpe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10" Type="http://schemas.openxmlformats.org/officeDocument/2006/relationships/image" Target="../media/image12.png"/><Relationship Id="rId4" Type="http://schemas.openxmlformats.org/officeDocument/2006/relationships/image" Target="../media/image15.jp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20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11" Type="http://schemas.openxmlformats.org/officeDocument/2006/relationships/image" Target="../media/image18.jpe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jpeg"/><Relationship Id="rId5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12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2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1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302749" y="349405"/>
            <a:ext cx="5785602" cy="4980878"/>
            <a:chOff x="4408714" y="1905000"/>
            <a:chExt cx="3852930" cy="3390900"/>
          </a:xfrm>
        </p:grpSpPr>
        <p:pic>
          <p:nvPicPr>
            <p:cNvPr id="4" name="Picture 3" descr="C:\Users\ADO3IZ\AppData\Local\Temp\Layer 0-1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8714" y="1905000"/>
              <a:ext cx="3852929" cy="3390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/>
            <p:cNvGrpSpPr/>
            <p:nvPr/>
          </p:nvGrpSpPr>
          <p:grpSpPr>
            <a:xfrm>
              <a:off x="5235953" y="2492565"/>
              <a:ext cx="3025691" cy="1682643"/>
              <a:chOff x="0" y="0"/>
              <a:chExt cx="3470696" cy="1852798"/>
            </a:xfrm>
          </p:grpSpPr>
          <p:pic>
            <p:nvPicPr>
              <p:cNvPr id="6" name="Picture 5" descr="C:\Users\ADO3IZ\AppData\Local\Temp\Layer 1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857679">
                <a:off x="146649" y="0"/>
                <a:ext cx="1407160" cy="4102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" name="Picture 6" descr="C:\Users\ADO3IZ\AppData\Local\Temp\Layer 1.png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19316" flipH="1">
                <a:off x="0" y="1147313"/>
                <a:ext cx="1525905" cy="7054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3411" y="690113"/>
                <a:ext cx="2487285" cy="3733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6594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592" y="1820649"/>
            <a:ext cx="10450800" cy="388800"/>
          </a:xfrm>
        </p:spPr>
        <p:txBody>
          <a:bodyPr/>
          <a:lstStyle/>
          <a:p>
            <a:r>
              <a:rPr lang="en-US" sz="1600" dirty="0" err="1"/>
              <a:t>docker</a:t>
            </a:r>
            <a:r>
              <a:rPr lang="en-US" sz="1600" dirty="0"/>
              <a:t> run --</a:t>
            </a:r>
            <a:r>
              <a:rPr lang="en-US" sz="1600" dirty="0" err="1"/>
              <a:t>rm</a:t>
            </a:r>
            <a:r>
              <a:rPr lang="en-US" sz="1600" dirty="0"/>
              <a:t> -v %cd%:/</a:t>
            </a:r>
            <a:r>
              <a:rPr lang="en-US" sz="1600" dirty="0" err="1"/>
              <a:t>usr</a:t>
            </a:r>
            <a:r>
              <a:rPr lang="en-US" sz="1600" dirty="0"/>
              <a:t>/</a:t>
            </a:r>
            <a:r>
              <a:rPr lang="en-US" sz="1600" dirty="0" err="1"/>
              <a:t>tmp</a:t>
            </a:r>
            <a:r>
              <a:rPr lang="en-US" sz="1600" dirty="0"/>
              <a:t>/dataset </a:t>
            </a:r>
            <a:r>
              <a:rPr lang="en-US" sz="1600" dirty="0" err="1"/>
              <a:t>ludwig</a:t>
            </a:r>
            <a:r>
              <a:rPr lang="en-US" sz="1600" dirty="0"/>
              <a:t> experiment --</a:t>
            </a:r>
            <a:r>
              <a:rPr lang="en-US" sz="1600" dirty="0" err="1"/>
              <a:t>data_csv</a:t>
            </a:r>
            <a:r>
              <a:rPr lang="en-US" sz="1600" dirty="0"/>
              <a:t> /</a:t>
            </a:r>
            <a:r>
              <a:rPr lang="en-US" sz="1600" dirty="0" err="1"/>
              <a:t>usr</a:t>
            </a:r>
            <a:r>
              <a:rPr lang="en-US" sz="1600" dirty="0"/>
              <a:t>/</a:t>
            </a:r>
            <a:r>
              <a:rPr lang="en-US" sz="1600" dirty="0" err="1"/>
              <a:t>tmp</a:t>
            </a:r>
            <a:r>
              <a:rPr lang="en-US" sz="1600" dirty="0"/>
              <a:t>/dataset/train.csv --</a:t>
            </a:r>
            <a:r>
              <a:rPr lang="en-US" sz="1600" dirty="0" err="1"/>
              <a:t>model_definition_file</a:t>
            </a:r>
            <a:r>
              <a:rPr lang="en-US" sz="1600" dirty="0"/>
              <a:t> /</a:t>
            </a:r>
            <a:r>
              <a:rPr lang="en-US" sz="1600" dirty="0" err="1"/>
              <a:t>usr</a:t>
            </a:r>
            <a:r>
              <a:rPr lang="en-US" sz="1600" dirty="0"/>
              <a:t>/</a:t>
            </a:r>
            <a:r>
              <a:rPr lang="en-US" sz="1600" dirty="0" err="1"/>
              <a:t>tmp</a:t>
            </a:r>
            <a:r>
              <a:rPr lang="en-US" sz="1600" dirty="0"/>
              <a:t>/dataset/</a:t>
            </a:r>
            <a:r>
              <a:rPr lang="en-US" sz="1600" dirty="0" err="1"/>
              <a:t>model_definition.yaml</a:t>
            </a:r>
            <a:r>
              <a:rPr lang="en-US" sz="1600" dirty="0"/>
              <a:t> --</a:t>
            </a:r>
            <a:r>
              <a:rPr lang="en-US" sz="1600" dirty="0" err="1"/>
              <a:t>output_directory</a:t>
            </a:r>
            <a:r>
              <a:rPr lang="en-US" sz="1600" dirty="0"/>
              <a:t> /</a:t>
            </a:r>
            <a:r>
              <a:rPr lang="en-US" sz="1600" dirty="0" err="1"/>
              <a:t>usr</a:t>
            </a:r>
            <a:r>
              <a:rPr lang="en-US" sz="1600" dirty="0"/>
              <a:t>/</a:t>
            </a:r>
            <a:r>
              <a:rPr lang="en-US" sz="1600" dirty="0" err="1"/>
              <a:t>tmp</a:t>
            </a:r>
            <a:r>
              <a:rPr lang="en-US" sz="1600" dirty="0"/>
              <a:t>/dataset/output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3" name="Rectangle 2"/>
          <p:cNvSpPr/>
          <p:nvPr/>
        </p:nvSpPr>
        <p:spPr>
          <a:xfrm>
            <a:off x="266700" y="3137638"/>
            <a:ext cx="10111368" cy="124284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defTabSz="914333">
              <a:lnSpc>
                <a:spcPct val="89000"/>
              </a:lnSpc>
            </a:pPr>
            <a:r>
              <a:rPr lang="en-US" sz="1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docker</a:t>
            </a:r>
            <a:r>
              <a:rPr lang="en-US" sz="1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run -it --</a:t>
            </a:r>
            <a:r>
              <a:rPr lang="en-US" sz="1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entrypoint</a:t>
            </a:r>
            <a:r>
              <a:rPr lang="en-US" sz="1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/bin/bash -v %cd%:/</a:t>
            </a:r>
            <a:r>
              <a:rPr lang="en-US" sz="1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usr</a:t>
            </a:r>
            <a:r>
              <a:rPr lang="en-US" sz="1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/</a:t>
            </a:r>
            <a:r>
              <a:rPr lang="en-US" sz="1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tmp</a:t>
            </a:r>
            <a:r>
              <a:rPr lang="en-US" sz="1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/dataset/ </a:t>
            </a:r>
            <a:r>
              <a:rPr lang="en-US" sz="1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ludwig</a:t>
            </a:r>
            <a:r>
              <a:rPr lang="en-US" sz="1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266700" y="4255126"/>
            <a:ext cx="9598412" cy="7498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defTabSz="914333">
              <a:lnSpc>
                <a:spcPct val="89000"/>
              </a:lnSpc>
            </a:pPr>
            <a:r>
              <a:rPr lang="en-US" sz="1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ludwig</a:t>
            </a:r>
            <a:r>
              <a:rPr lang="en-US" sz="1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visualize -v </a:t>
            </a:r>
            <a:r>
              <a:rPr lang="en-US" sz="1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learning_curves</a:t>
            </a:r>
            <a:r>
              <a:rPr lang="en-US" sz="1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-</a:t>
            </a:r>
            <a:r>
              <a:rPr lang="en-US" sz="1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ts</a:t>
            </a:r>
            <a:r>
              <a:rPr lang="en-US" sz="1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D:\titanic\dataset\output\experiment_run_0\training_statistics.json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231" y="304238"/>
            <a:ext cx="3181350" cy="142875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0029371" y="123913"/>
            <a:ext cx="818021" cy="716048"/>
            <a:chOff x="4408714" y="1905000"/>
            <a:chExt cx="3852930" cy="3390900"/>
          </a:xfrm>
        </p:grpSpPr>
        <p:pic>
          <p:nvPicPr>
            <p:cNvPr id="9" name="Picture 8" descr="C:\Users\ADO3IZ\AppData\Local\Temp\Layer 0-1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8714" y="1905000"/>
              <a:ext cx="3852929" cy="3390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" name="Group 9"/>
            <p:cNvGrpSpPr/>
            <p:nvPr/>
          </p:nvGrpSpPr>
          <p:grpSpPr>
            <a:xfrm>
              <a:off x="5235953" y="2492565"/>
              <a:ext cx="3025691" cy="1682643"/>
              <a:chOff x="0" y="0"/>
              <a:chExt cx="3470696" cy="1852798"/>
            </a:xfrm>
          </p:grpSpPr>
          <p:pic>
            <p:nvPicPr>
              <p:cNvPr id="11" name="Picture 10" descr="C:\Users\ADO3IZ\AppData\Local\Temp\Layer 1.png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857679">
                <a:off x="146649" y="0"/>
                <a:ext cx="1407160" cy="4102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" name="Picture 11" descr="C:\Users\ADO3IZ\AppData\Local\Temp\Layer 1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19316" flipH="1">
                <a:off x="0" y="1147313"/>
                <a:ext cx="1525905" cy="7054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3411" y="690113"/>
                <a:ext cx="2487285" cy="3733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5761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9223889" y="259171"/>
            <a:ext cx="1691586" cy="77721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17780" rIns="0" bIns="0" rtlCol="0" anchor="t">
            <a:normAutofit/>
          </a:bodyPr>
          <a:lstStyle/>
          <a:p>
            <a:pPr defTabSz="914333" fontAlgn="auto">
              <a:lnSpc>
                <a:spcPts val="900"/>
              </a:lnSpc>
              <a:spcBef>
                <a:spcPts val="0"/>
              </a:spcBef>
              <a:spcAft>
                <a:spcPts val="0"/>
              </a:spcAft>
            </a:pPr>
            <a:endParaRPr lang="en-GB" sz="550" kern="0" dirty="0">
              <a:solidFill>
                <a:prstClr val="black"/>
              </a:solidFill>
              <a:latin typeface="Bosch Office Sans"/>
            </a:endParaRPr>
          </a:p>
        </p:txBody>
      </p:sp>
      <p:sp>
        <p:nvSpPr>
          <p:cNvPr id="3" name="TextBox 2" hidden="1"/>
          <p:cNvSpPr txBox="1"/>
          <p:nvPr>
            <p:custDataLst>
              <p:tags r:id="rId3"/>
            </p:custDataLst>
          </p:nvPr>
        </p:nvSpPr>
        <p:spPr>
          <a:xfrm>
            <a:off x="177" y="5975257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defTabSz="914333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GB" sz="1300" kern="0" dirty="0" err="1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1" name="Picture 2_" descr="thank you word cloud gif ile ilgili gÃ¶rsel sonucu"/>
          <p:cNvPicPr>
            <a:picLocks noChangeAspect="1" noChangeArrowheads="1" noCrop="1"/>
          </p:cNvPicPr>
          <p:nvPr>
            <p:custDataLst>
              <p:tags r:id="rId4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56" y="1480237"/>
            <a:ext cx="3490483" cy="349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126" y="4860819"/>
            <a:ext cx="3393527" cy="119622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9141354" y="132620"/>
            <a:ext cx="1645444" cy="1451981"/>
            <a:chOff x="4408714" y="1905000"/>
            <a:chExt cx="3852930" cy="3390900"/>
          </a:xfrm>
        </p:grpSpPr>
        <p:pic>
          <p:nvPicPr>
            <p:cNvPr id="7" name="Picture 6" descr="C:\Users\ADO3IZ\AppData\Local\Temp\Layer 0-1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8714" y="1905000"/>
              <a:ext cx="3852929" cy="3390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" name="Group 7"/>
            <p:cNvGrpSpPr/>
            <p:nvPr/>
          </p:nvGrpSpPr>
          <p:grpSpPr>
            <a:xfrm>
              <a:off x="5235953" y="2492565"/>
              <a:ext cx="3025691" cy="1682643"/>
              <a:chOff x="0" y="0"/>
              <a:chExt cx="3470696" cy="1852798"/>
            </a:xfrm>
          </p:grpSpPr>
          <p:pic>
            <p:nvPicPr>
              <p:cNvPr id="9" name="Picture 8" descr="C:\Users\ADO3IZ\AppData\Local\Temp\Layer 1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857679">
                <a:off x="146649" y="0"/>
                <a:ext cx="1407160" cy="4102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" name="Picture 9" descr="C:\Users\ADO3IZ\AppData\Local\Temp\Layer 1.png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19316" flipH="1">
                <a:off x="0" y="1147313"/>
                <a:ext cx="1525905" cy="7054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3411" y="690113"/>
                <a:ext cx="2487285" cy="373380"/>
              </a:xfrm>
              <a:prstGeom prst="rect">
                <a:avLst/>
              </a:prstGeom>
            </p:spPr>
          </p:pic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1829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D82EB9-F888-4EF5-9BD3-4FB532D116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8000" dirty="0" err="1" smtClean="0"/>
              <a:t>Automated</a:t>
            </a:r>
            <a:r>
              <a:rPr lang="tr-TR" sz="8000" dirty="0" smtClean="0"/>
              <a:t> </a:t>
            </a:r>
            <a:r>
              <a:rPr lang="tr-TR" sz="8000" dirty="0" err="1" smtClean="0"/>
              <a:t>machıne</a:t>
            </a:r>
            <a:r>
              <a:rPr lang="tr-TR" sz="8000" dirty="0" smtClean="0"/>
              <a:t> </a:t>
            </a:r>
            <a:r>
              <a:rPr lang="tr-TR" sz="8000" dirty="0" err="1" smtClean="0"/>
              <a:t>learnıng</a:t>
            </a:r>
            <a:endParaRPr lang="de-DE" sz="8000" dirty="0"/>
          </a:p>
        </p:txBody>
      </p:sp>
      <p:sp>
        <p:nvSpPr>
          <p:cNvPr id="3" name="TextBox 2"/>
          <p:cNvSpPr txBox="1"/>
          <p:nvPr/>
        </p:nvSpPr>
        <p:spPr>
          <a:xfrm>
            <a:off x="4453596" y="3696393"/>
            <a:ext cx="1828800" cy="2944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tr-TR" sz="3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AutoML</a:t>
            </a:r>
            <a:endParaRPr kumimoji="0" lang="en-US" sz="32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828" y="5203822"/>
            <a:ext cx="3513660" cy="2944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tr-TR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Ömer Adıgüzel</a:t>
            </a:r>
            <a:endParaRPr kumimoji="0" lang="en-US" sz="32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1978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tr-TR" dirty="0" err="1" smtClean="0"/>
              <a:t>Why</a:t>
            </a:r>
            <a:r>
              <a:rPr lang="tr-TR" dirty="0" smtClean="0"/>
              <a:t> </a:t>
            </a:r>
            <a:r>
              <a:rPr lang="tr-TR" dirty="0" err="1" smtClean="0"/>
              <a:t>AutoML</a:t>
            </a:r>
            <a:r>
              <a:rPr lang="tr-TR" dirty="0" smtClean="0"/>
              <a:t> 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5" name="TextBox 4"/>
          <p:cNvSpPr txBox="1"/>
          <p:nvPr/>
        </p:nvSpPr>
        <p:spPr>
          <a:xfrm>
            <a:off x="3381859" y="553055"/>
            <a:ext cx="3115159" cy="10383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de-DE"/>
            </a:defPPr>
            <a:lvl1pPr marR="0" algn="ctr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kern="0">
                <a:solidFill>
                  <a:srgbClr val="000000"/>
                </a:solidFill>
              </a:defRPr>
            </a:lvl1pPr>
          </a:lstStyle>
          <a:p>
            <a:r>
              <a:rPr lang="tr-TR" dirty="0"/>
              <a:t>HYPERPARAMETER TUNING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2952" y="811045"/>
            <a:ext cx="2606471" cy="4797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ctr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tr-TR" sz="2400" b="1" kern="0" dirty="0" smtClean="0">
                <a:solidFill>
                  <a:srgbClr val="000000"/>
                </a:solidFill>
              </a:rPr>
              <a:t>WHICH MODEL ?</a:t>
            </a:r>
            <a:endParaRPr kumimoji="0" lang="en-US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05708" y="3553485"/>
            <a:ext cx="3115159" cy="10383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de-DE"/>
            </a:defPPr>
            <a:lvl1pPr marR="0" algn="ctr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kern="0">
                <a:solidFill>
                  <a:srgbClr val="000000"/>
                </a:solidFill>
              </a:defRPr>
            </a:lvl1pPr>
          </a:lstStyle>
          <a:p>
            <a:r>
              <a:rPr lang="tr-TR" dirty="0" smtClean="0"/>
              <a:t>REPRODUCIBLE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500" y="1114795"/>
            <a:ext cx="3009518" cy="19561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226" y="1115943"/>
            <a:ext cx="2566910" cy="19251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58339" y="3684916"/>
            <a:ext cx="2766433" cy="6536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de-DE"/>
            </a:defPPr>
            <a:lvl1pPr marR="0" algn="ctr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kern="0">
                <a:solidFill>
                  <a:srgbClr val="000000"/>
                </a:solidFill>
              </a:defRPr>
            </a:lvl1pPr>
          </a:lstStyle>
          <a:p>
            <a:r>
              <a:rPr lang="tr-TR" dirty="0"/>
              <a:t>DATA CLEANING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339" y="3980488"/>
            <a:ext cx="3153684" cy="16819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-34299" y="792908"/>
            <a:ext cx="3115159" cy="10383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de-DE"/>
            </a:defPPr>
            <a:lvl1pPr marR="0" algn="ctr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kern="0">
                <a:solidFill>
                  <a:srgbClr val="000000"/>
                </a:solidFill>
              </a:defRPr>
            </a:lvl1pPr>
          </a:lstStyle>
          <a:p>
            <a:r>
              <a:rPr lang="tr-TR" dirty="0" smtClean="0"/>
              <a:t>FEATURE ENGINEERING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037" y="3863068"/>
            <a:ext cx="1630150" cy="20225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004" y="1395843"/>
            <a:ext cx="2307858" cy="193361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10029371" y="123913"/>
            <a:ext cx="818021" cy="716048"/>
            <a:chOff x="4408714" y="1905000"/>
            <a:chExt cx="3852930" cy="3390900"/>
          </a:xfrm>
        </p:grpSpPr>
        <p:pic>
          <p:nvPicPr>
            <p:cNvPr id="22" name="Picture 21" descr="C:\Users\ADO3IZ\AppData\Local\Temp\Layer 0-1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8714" y="1905000"/>
              <a:ext cx="3852929" cy="3390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" name="Group 22"/>
            <p:cNvGrpSpPr/>
            <p:nvPr/>
          </p:nvGrpSpPr>
          <p:grpSpPr>
            <a:xfrm>
              <a:off x="5235953" y="2492565"/>
              <a:ext cx="3025691" cy="1682643"/>
              <a:chOff x="0" y="0"/>
              <a:chExt cx="3470696" cy="1852798"/>
            </a:xfrm>
          </p:grpSpPr>
          <p:pic>
            <p:nvPicPr>
              <p:cNvPr id="24" name="Picture 23" descr="C:\Users\ADO3IZ\AppData\Local\Temp\Layer 1.png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857679">
                <a:off x="146649" y="0"/>
                <a:ext cx="1407160" cy="4102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Picture 24" descr="C:\Users\ADO3IZ\AppData\Local\Temp\Layer 1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19316" flipH="1">
                <a:off x="0" y="1147313"/>
                <a:ext cx="1525905" cy="7054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3411" y="690113"/>
                <a:ext cx="2487285" cy="3733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92423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4</a:t>
            </a:fld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3" y="1389244"/>
            <a:ext cx="1977803" cy="14906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334" y="1389244"/>
            <a:ext cx="2080512" cy="14906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986" y="1399932"/>
            <a:ext cx="1911868" cy="14906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6292" y="3510441"/>
            <a:ext cx="8057289" cy="20704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8020" y="3436947"/>
            <a:ext cx="6465352" cy="20997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661" y="3632584"/>
            <a:ext cx="7097285" cy="19041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2875" y="1399931"/>
            <a:ext cx="1758664" cy="1479936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644233" y="1190326"/>
            <a:ext cx="1943288" cy="1035285"/>
            <a:chOff x="4167618" y="1159964"/>
            <a:chExt cx="3905250" cy="148561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67618" y="1159964"/>
              <a:ext cx="3905250" cy="9525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4316278" y="2048892"/>
              <a:ext cx="3370881" cy="5966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R="0" defTabSz="914400" eaLnBrk="1" fontAlgn="auto" latinLnBrk="0" hangingPunct="1">
                <a:lnSpc>
                  <a:spcPts val="23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tr-TR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Transfer Learning</a:t>
              </a:r>
            </a:p>
            <a:p>
              <a:pPr marR="0" defTabSz="914400" eaLnBrk="1" fontAlgn="auto" latinLnBrk="0" hangingPunct="1">
                <a:lnSpc>
                  <a:spcPts val="23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tr-TR" sz="1100" kern="0" dirty="0" err="1" smtClean="0">
                  <a:solidFill>
                    <a:srgbClr val="000000"/>
                  </a:solidFill>
                </a:rPr>
                <a:t>Neural</a:t>
              </a:r>
              <a:r>
                <a:rPr lang="tr-TR" sz="1100" kern="0" dirty="0" smtClean="0">
                  <a:solidFill>
                    <a:srgbClr val="000000"/>
                  </a:solidFill>
                </a:rPr>
                <a:t> Architecture </a:t>
              </a:r>
              <a:r>
                <a:rPr lang="tr-TR" sz="1100" kern="0" dirty="0" err="1" smtClean="0">
                  <a:solidFill>
                    <a:srgbClr val="000000"/>
                  </a:solidFill>
                </a:rPr>
                <a:t>Search</a:t>
              </a:r>
              <a:endPara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18020" y="3674693"/>
            <a:ext cx="7691979" cy="1628078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0029371" y="123913"/>
            <a:ext cx="818021" cy="716048"/>
            <a:chOff x="4408714" y="1905000"/>
            <a:chExt cx="3852930" cy="3390900"/>
          </a:xfrm>
        </p:grpSpPr>
        <p:pic>
          <p:nvPicPr>
            <p:cNvPr id="17" name="Picture 16" descr="C:\Users\ADO3IZ\AppData\Local\Temp\Layer 0-1.png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8714" y="1905000"/>
              <a:ext cx="3852929" cy="3390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" name="Group 17"/>
            <p:cNvGrpSpPr/>
            <p:nvPr/>
          </p:nvGrpSpPr>
          <p:grpSpPr>
            <a:xfrm>
              <a:off x="5235953" y="2492565"/>
              <a:ext cx="3025691" cy="1682643"/>
              <a:chOff x="0" y="0"/>
              <a:chExt cx="3470696" cy="1852798"/>
            </a:xfrm>
          </p:grpSpPr>
          <p:pic>
            <p:nvPicPr>
              <p:cNvPr id="19" name="Picture 18" descr="C:\Users\ADO3IZ\AppData\Local\Temp\Layer 1.png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857679">
                <a:off x="146649" y="0"/>
                <a:ext cx="1407160" cy="4102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Picture 19" descr="C:\Users\ADO3IZ\AppData\Local\Temp\Layer 1.png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19316" flipH="1">
                <a:off x="0" y="1147313"/>
                <a:ext cx="1525905" cy="7054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3411" y="690113"/>
                <a:ext cx="2487285" cy="3733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2028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5" name="Rectangle 4"/>
          <p:cNvSpPr/>
          <p:nvPr/>
        </p:nvSpPr>
        <p:spPr>
          <a:xfrm>
            <a:off x="410845" y="1240934"/>
            <a:ext cx="2428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esquisse</a:t>
            </a:r>
            <a:r>
              <a:rPr lang="en-US" dirty="0"/>
              <a:t>:::</a:t>
            </a:r>
            <a:r>
              <a:rPr lang="en-US" dirty="0" err="1"/>
              <a:t>esquisser</a:t>
            </a:r>
            <a:r>
              <a:rPr lang="en-US" dirty="0"/>
              <a:t>()</a:t>
            </a:r>
          </a:p>
        </p:txBody>
      </p:sp>
      <p:sp>
        <p:nvSpPr>
          <p:cNvPr id="6" name="Rectangle 5"/>
          <p:cNvSpPr/>
          <p:nvPr/>
        </p:nvSpPr>
        <p:spPr>
          <a:xfrm>
            <a:off x="410845" y="2405976"/>
            <a:ext cx="1877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err="1" smtClean="0"/>
              <a:t>pandas_profiling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10845" y="3890132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err="1" smtClean="0"/>
              <a:t>radiant</a:t>
            </a:r>
            <a:r>
              <a:rPr lang="en-US" dirty="0" smtClean="0"/>
              <a:t>:::</a:t>
            </a:r>
            <a:r>
              <a:rPr lang="tr-TR" dirty="0" err="1" smtClean="0"/>
              <a:t>radiant</a:t>
            </a:r>
            <a:r>
              <a:rPr lang="en-US" dirty="0" smtClean="0"/>
              <a:t>()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0029371" y="123913"/>
            <a:ext cx="818021" cy="716048"/>
            <a:chOff x="4408714" y="1905000"/>
            <a:chExt cx="3852930" cy="3390900"/>
          </a:xfrm>
        </p:grpSpPr>
        <p:pic>
          <p:nvPicPr>
            <p:cNvPr id="9" name="Picture 8" descr="C:\Users\ADO3IZ\AppData\Local\Temp\Layer 0-1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8714" y="1905000"/>
              <a:ext cx="3852929" cy="3390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" name="Group 9"/>
            <p:cNvGrpSpPr/>
            <p:nvPr/>
          </p:nvGrpSpPr>
          <p:grpSpPr>
            <a:xfrm>
              <a:off x="5235953" y="2492565"/>
              <a:ext cx="3025691" cy="1682643"/>
              <a:chOff x="0" y="0"/>
              <a:chExt cx="3470696" cy="1852798"/>
            </a:xfrm>
          </p:grpSpPr>
          <p:pic>
            <p:nvPicPr>
              <p:cNvPr id="11" name="Picture 10" descr="C:\Users\ADO3IZ\AppData\Local\Temp\Layer 1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857679">
                <a:off x="146649" y="0"/>
                <a:ext cx="1407160" cy="4102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" name="Picture 11" descr="C:\Users\ADO3IZ\AppData\Local\Temp\Layer 1.png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19316" flipH="1">
                <a:off x="0" y="1147313"/>
                <a:ext cx="1525905" cy="7054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3411" y="690113"/>
                <a:ext cx="2487285" cy="373380"/>
              </a:xfrm>
              <a:prstGeom prst="rect">
                <a:avLst/>
              </a:prstGeom>
            </p:spPr>
          </p:pic>
        </p:grpSp>
      </p:grpSp>
      <p:grpSp>
        <p:nvGrpSpPr>
          <p:cNvPr id="3" name="Group 2"/>
          <p:cNvGrpSpPr/>
          <p:nvPr/>
        </p:nvGrpSpPr>
        <p:grpSpPr>
          <a:xfrm>
            <a:off x="6191075" y="1036800"/>
            <a:ext cx="2443731" cy="4346585"/>
            <a:chOff x="6191075" y="1036800"/>
            <a:chExt cx="2443731" cy="4346585"/>
          </a:xfrm>
        </p:grpSpPr>
        <p:pic>
          <p:nvPicPr>
            <p:cNvPr id="2050" name="Picture 2" descr="dba38397-cff1-4e54-a7ba-68ef0c565fa7@bosch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1075" y="1036800"/>
              <a:ext cx="2443731" cy="4346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6549483" y="1182029"/>
              <a:ext cx="1791629" cy="26019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rgbClr val="3F136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255834" y="2691161"/>
              <a:ext cx="1735873" cy="21424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rgbClr val="3F136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255195" y="4259464"/>
              <a:ext cx="1791629" cy="26019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rgbClr val="3F136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664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6</a:t>
            </a:fld>
            <a:endParaRPr lang="de-DE"/>
          </a:p>
        </p:txBody>
      </p:sp>
      <p:pic>
        <p:nvPicPr>
          <p:cNvPr id="1026" name="Picture 2" descr="3d0a00e3-5716-429e-9a9e-bdafad98e215@bosc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78"/>
          <a:stretch/>
        </p:blipFill>
        <p:spPr bwMode="auto">
          <a:xfrm>
            <a:off x="7727092" y="1762898"/>
            <a:ext cx="2488638" cy="2852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18" y="1900257"/>
            <a:ext cx="6950510" cy="230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92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7</a:t>
            </a:fld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505" y="665348"/>
            <a:ext cx="4612747" cy="50464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84" y="1921080"/>
            <a:ext cx="4883024" cy="184303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0029371" y="123913"/>
            <a:ext cx="818021" cy="716048"/>
            <a:chOff x="4408714" y="1905000"/>
            <a:chExt cx="3852930" cy="3390900"/>
          </a:xfrm>
        </p:grpSpPr>
        <p:pic>
          <p:nvPicPr>
            <p:cNvPr id="8" name="Picture 7" descr="C:\Users\ADO3IZ\AppData\Local\Temp\Layer 0-1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8714" y="1905000"/>
              <a:ext cx="3852929" cy="3390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" name="Group 8"/>
            <p:cNvGrpSpPr/>
            <p:nvPr/>
          </p:nvGrpSpPr>
          <p:grpSpPr>
            <a:xfrm>
              <a:off x="5235953" y="2492565"/>
              <a:ext cx="3025691" cy="1682643"/>
              <a:chOff x="0" y="0"/>
              <a:chExt cx="3470696" cy="1852798"/>
            </a:xfrm>
          </p:grpSpPr>
          <p:pic>
            <p:nvPicPr>
              <p:cNvPr id="10" name="Picture 9" descr="C:\Users\ADO3IZ\AppData\Local\Temp\Layer 1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857679">
                <a:off x="146649" y="0"/>
                <a:ext cx="1407160" cy="4102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" name="Picture 10" descr="C:\Users\ADO3IZ\AppData\Local\Temp\Layer 1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19316" flipH="1">
                <a:off x="0" y="1147313"/>
                <a:ext cx="1525905" cy="7054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3411" y="690113"/>
                <a:ext cx="2487285" cy="3733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9838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5" y="1129972"/>
            <a:ext cx="3810000" cy="381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825" y="1129972"/>
            <a:ext cx="6817743" cy="38100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0029371" y="123913"/>
            <a:ext cx="818021" cy="716048"/>
            <a:chOff x="4408714" y="1905000"/>
            <a:chExt cx="3852930" cy="3390900"/>
          </a:xfrm>
        </p:grpSpPr>
        <p:pic>
          <p:nvPicPr>
            <p:cNvPr id="10" name="Picture 9" descr="C:\Users\ADO3IZ\AppData\Local\Temp\Layer 0-1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8714" y="1905000"/>
              <a:ext cx="3852929" cy="3390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" name="Group 10"/>
            <p:cNvGrpSpPr/>
            <p:nvPr/>
          </p:nvGrpSpPr>
          <p:grpSpPr>
            <a:xfrm>
              <a:off x="5235953" y="2492565"/>
              <a:ext cx="3025691" cy="1682643"/>
              <a:chOff x="0" y="0"/>
              <a:chExt cx="3470696" cy="1852798"/>
            </a:xfrm>
          </p:grpSpPr>
          <p:pic>
            <p:nvPicPr>
              <p:cNvPr id="12" name="Picture 11" descr="C:\Users\ADO3IZ\AppData\Local\Temp\Layer 1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857679">
                <a:off x="146649" y="0"/>
                <a:ext cx="1407160" cy="4102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" name="Picture 12" descr="C:\Users\ADO3IZ\AppData\Local\Temp\Layer 1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19316" flipH="1">
                <a:off x="0" y="1147313"/>
                <a:ext cx="1525905" cy="7054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3411" y="690113"/>
                <a:ext cx="2487285" cy="3733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4316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9</a:t>
            </a:fld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880" y="1574548"/>
            <a:ext cx="7172325" cy="3057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8" y="343950"/>
            <a:ext cx="1500542" cy="521646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0029371" y="123913"/>
            <a:ext cx="818021" cy="716048"/>
            <a:chOff x="4408714" y="1905000"/>
            <a:chExt cx="3852930" cy="3390900"/>
          </a:xfrm>
        </p:grpSpPr>
        <p:pic>
          <p:nvPicPr>
            <p:cNvPr id="8" name="Picture 7" descr="C:\Users\ADO3IZ\AppData\Local\Temp\Layer 0-1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8714" y="1905000"/>
              <a:ext cx="3852929" cy="3390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" name="Group 8"/>
            <p:cNvGrpSpPr/>
            <p:nvPr/>
          </p:nvGrpSpPr>
          <p:grpSpPr>
            <a:xfrm>
              <a:off x="5235953" y="2492565"/>
              <a:ext cx="3025691" cy="1682643"/>
              <a:chOff x="0" y="0"/>
              <a:chExt cx="3470696" cy="1852798"/>
            </a:xfrm>
          </p:grpSpPr>
          <p:pic>
            <p:nvPicPr>
              <p:cNvPr id="10" name="Picture 9" descr="C:\Users\ADO3IZ\AppData\Local\Temp\Layer 1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857679">
                <a:off x="146649" y="0"/>
                <a:ext cx="1407160" cy="4102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" name="Picture 10" descr="C:\Users\ADO3IZ\AppData\Local\Temp\Layer 1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19316" flipH="1">
                <a:off x="0" y="1147313"/>
                <a:ext cx="1525905" cy="7054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3411" y="690113"/>
                <a:ext cx="2487285" cy="3733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78292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G1_D2_169.PNG" val="image1.png"/>
  <p:tag name="RIGHT_D2.PNG" val="image3.png"/>
  <p:tag name="BG2_D2_169.PNG" val="image4.png"/>
  <p:tag name="SWITCH_BG1_D2_169.JPG" val="image5.png"/>
  <p:tag name="BOTTOM_D2_169.PNG" val="image6.png"/>
  <p:tag name="LOGO2_D2.PNG" val="image7.png"/>
  <p:tag name="BG3_D2_169.PNG" val="image9.png"/>
  <p:tag name="SWITCH_BG2_D2_169.JPG" val="image8.png"/>
  <p:tag name="LOGO1_D2.PNG" val="image2.png"/>
  <p:tag name="MLTEMPLATEVERSION" val="1.0"/>
  <p:tag name="SAXMLTEMPLATE" val="presentation_169"/>
  <p:tag name="SAXMLCOMPANYNAME" val="bosch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CHAPTER.CONTENT" val="Header of section"/>
  <p:tag name="FIELD.CHAPTER.VALUE" val="Header of section"/>
  <p:tag name="FIELD.DPT.CONTENT" val="ManP/CTG"/>
  <p:tag name="FIELD.DPT.VALUE" val="ManP/CTG | "/>
  <p:tag name="FIELDS.INITIALIZED" val="1"/>
  <p:tag name="ML_1" val="TTTR_Man_TT"/>
  <p:tag name="ML_2" val="Bosch2.mcr"/>
  <p:tag name="ML_LAYOUT_RESOURCE" val="BOSCH2_16_9.mcr"/>
  <p:tag name="SHAPESETGROUPCLASSNAME" val="ShapeSetGroup1"/>
  <p:tag name="SHAPESETCLASSNAME" val="TitleOnly"/>
  <p:tag name="COLORSETGROUPCLASSNAME" val="ColorSetGroup1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2_SHAPECLASSPROTECTIONTYPE" val="31"/>
  <p:tag name="RECTANGLE 3_SHAPECLASSPROTECTIONTYPE" val="3"/>
  <p:tag name="RECTANGLE 4_SHAPECLASSPROTECTIONTYPE" val="63"/>
  <p:tag name="RECTANGLE 5_SHAPECLASSPROTECTIONTYPE" val="63"/>
  <p:tag name="RECTANGLE 6_SHAPECLASSPROTECTIONTYPE" val="63"/>
  <p:tag name="TEXTBOX 7_SHAPECLASSPROTECTIONTYPE" val="25"/>
  <p:tag name="TITLE 1_SHAPECLASSPROTECTIONTYPE" val="9"/>
  <p:tag name="COMPRESSOR_INCLUDE" val="1"/>
  <p:tag name="FIELD.CHAPTER.COMBOINDEX" val="-2"/>
  <p:tag name="FIELD.REM_ANL.COMBOINDEX" val="-2"/>
  <p:tag name="FIELD.DPT.COMBOINDEX" val="-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" val="-2;-2;-2;-2;-2;-2"/>
  <p:tag name="COLORSETCLASSNAME" val="ColorSet1"/>
  <p:tag name="SCRIPT" val="1"/>
  <p:tag name="FIELDS" val="REM_ANL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Attachment"/>
  <p:tag name="SHAPECLASSPROTECTIONTYPE" val="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tNavbar"/>
  <p:tag name="SHAPECLASSPROTECTIONTYPE" val="3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heme/theme1.xml><?xml version="1.0" encoding="utf-8"?>
<a:theme xmlns:a="http://schemas.openxmlformats.org/drawingml/2006/main" name="Bosch NG">
  <a:themeElements>
    <a:clrScheme name="Bosch_Fuchsia">
      <a:dk1>
        <a:srgbClr val="000000"/>
      </a:dk1>
      <a:lt1>
        <a:srgbClr val="FFFFFF"/>
      </a:lt1>
      <a:dk2>
        <a:srgbClr val="424C58"/>
      </a:dk2>
      <a:lt2>
        <a:srgbClr val="B2B3B5"/>
      </a:lt2>
      <a:accent1>
        <a:srgbClr val="A80163"/>
      </a:accent1>
      <a:accent2>
        <a:srgbClr val="D067AD"/>
      </a:accent2>
      <a:accent3>
        <a:srgbClr val="B2B3B5"/>
      </a:accent3>
      <a:accent4>
        <a:srgbClr val="424C58"/>
      </a:accent4>
      <a:accent5>
        <a:srgbClr val="3F136C"/>
      </a:accent5>
      <a:accent6>
        <a:srgbClr val="967CB1"/>
      </a:accent6>
      <a:hlink>
        <a:srgbClr val="738CB4"/>
      </a:hlink>
      <a:folHlink>
        <a:srgbClr val="B0BBD0"/>
      </a:folHlink>
    </a:clrScheme>
    <a:fontScheme name="Bosch">
      <a:majorFont>
        <a:latin typeface="Bosch Office Sans"/>
        <a:ea typeface=""/>
        <a:cs typeface=""/>
      </a:majorFont>
      <a:minorFont>
        <a:latin typeface="Bosch Offic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 cap="flat" cmpd="sng" algn="ctr">
          <a:solidFill>
            <a:srgbClr val="3F136C"/>
          </a:solidFill>
          <a:prstDash val="soli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Bosch Office Sans"/>
            <a:ea typeface="+mn-ea"/>
            <a:cs typeface="+mn-cs"/>
          </a:defRPr>
        </a:defPPr>
      </a:lstStyle>
    </a:spDef>
    <a:txDef>
      <a:spPr>
        <a:noFill/>
      </a:spPr>
      <a:bodyPr wrap="square" lIns="0" tIns="0" rIns="0" bIns="0" rtlCol="0">
        <a:noAutofit/>
      </a:bodyPr>
      <a:lstStyle>
        <a:defPPr marR="0" defTabSz="914400" eaLnBrk="1" fontAlgn="auto" latinLnBrk="0" hangingPunct="1">
          <a:lnSpc>
            <a:spcPts val="23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1.pptx" id="{6D85BA78-7D2F-4CC1-B852-648408ADA362}" vid="{9DE09E84-564A-4D2B-9055-A5F85BDDC2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saxML>
  <saxMLTemplate>presentation_169</saxMLTemplate>
  <Variablen>
    <Variable>
      <Name>attachmentremark</Name>
      <OrgInhalt/>
      <Wert/>
      <Platzhalter>False</Platzhalter>
      <DocDatenDialog>True</DocDatenDialog>
      <Label>Attachment</Label>
      <FrageVar>False</FrageVar>
      <Prefix/>
      <Suffix/>
      <WegfallVar/>
      <MussFeld>False</MussFeld>
      <InDokument>True</InDokument>
      <Sektion>Rectangle7</Sektion>
      <Reihenfolge>0</Reihenfolge>
    </Variable>
    <Variable>
      <Name>departmentshort</Name>
      <OrgInhalt>ManP/PJM-PD</OrgInhalt>
      <Wert>ManP/PJM-PD</Wert>
      <Platzhalter>False</Platzhalter>
      <DocDatenDialog>True</DocDatenDialog>
      <Label>Authoring</Label>
      <FrageVar>False</FrageVar>
      <Prefix/>
      <Suffix/>
      <WegfallVar/>
      <MussFeld>False</MussFeld>
      <Trenner>
        <VariableVor>confidentiality</VariableVor>
        <VariableVor>businessunit</VariableVor>
        <Zwischen> | </Zwischen>
        <VariableNach>departmentshort</VariableNach>
      </Trenner>
      <InDokument>True</InDokument>
      <Sektion>Bosch_footer_1</Sektion>
      <Reihenfolge/>
    </Variable>
    <Variable>
      <Name>confidentiality</Name>
      <OrgInhalt/>
      <Wert/>
      <Platzhalter>False</Platzhalter>
      <DocDatenDialog>True</DocDatenDialog>
      <Label>Notation of confidentiality</Label>
      <FrageVar>False</FrageVar>
      <Prefix/>
      <Suffix/>
      <WegfallVar/>
      <ComboBox>
        <Option>Internal</Option>
        <Option>Confidential</Option>
        <Option>Strictly confidential</Option>
        <Option/>
      </ComboBox>
      <MussFeld>False</MussFeld>
      <InDokument>True</InDokument>
      <Sektion>Bosch_footer_1</Sektion>
      <Reihenfolge>0</Reihenfolge>
    </Variable>
    <Variable>
      <Name>copyright</Name>
      <OrgInhalt>© Robert Bosch GmbH 2019. All rights reserved, also regarding any disposal, exploitation, reproduction, editing, distribution, as well as in the event of applications for industrial property rights.</OrgInhalt>
      <Wert>© Robert Bosch GmbH 2019. All rights reserved, also regarding any disposal, exploitation, reproduction, editing, distribution, as well as in the event of applications for industrial property rights.</Wert>
      <Platzhalter>False</Platzhalter>
      <DocDatenDialog>False</DocDatenDialog>
      <Label>$tr_copyright$</Label>
      <FrageVar>False</FrageVar>
      <Prefix/>
      <Suffix/>
      <WegfallVar/>
      <MussFeld>False</MussFeld>
      <Trenner>
        <VariableVor>repositoryremark</VariableVor>
        <Zwischen>&lt;br&gt;</Zwischen>
        <VariableNach>copyright</VariableNach>
      </Trenner>
      <InDokument>True</InDokument>
      <Sektion>Bosch_footer_2</Sektion>
      <Reihenfolge/>
    </Variable>
    <Variable>
      <Name>dateformat</Name>
      <OrgInhalt>2019-10-30</OrgInhalt>
      <Wert>2019-10-30</Wert>
      <Platzhalter>False</Platzhalter>
      <DocDatenDialog>True</DocDatenDialog>
      <Label>Date</Label>
      <FrageVar>False</FrageVar>
      <Prefix/>
      <Suffix/>
      <WegfallVar/>
      <MussFeld>False</MussFeld>
      <Trenner>
        <VariableVor>departmentshort</VariableVor>
        <VariableVor>confidentiality</VariableVor>
        <VariableVor>businessunit</VariableVor>
        <Zwischen> | </Zwischen>
        <VariableNach>dateformat</VariableNach>
      </Trenner>
      <InDokument>True</InDokument>
      <Sektion>Bosch_footer_1</Sektion>
      <Reihenfolge>0</Reihenfolge>
    </Variable>
    <Variable>
      <Name>businessunit</Name>
      <OrgInhalt>Thermotechnology</OrgInhalt>
      <Wert>Thermotechnology</Wert>
      <Platzhalter>False</Platzhalter>
      <DocDatenDialog>False</DocDatenDialog>
      <Label>$tr_businessunit$</Label>
      <FrageVar>False</FrageVar>
      <Prefix/>
      <Suffix/>
      <WegfallVar/>
      <MussFeld>False</MussFeld>
      <Trenner>
        <VariableVor>confidentiality</VariableVor>
        <Zwischen> | </Zwischen>
        <VariableNach>businessunit</VariableNach>
      </Trenner>
      <InDokument>True</InDokument>
      <Sektion>Bosch_footer_1</Sektion>
      <Reihenfolge>0</Reihenfolge>
    </Variable>
    <Variable>
      <Name>repositoryremark</Name>
      <OrgInhalt/>
      <Wert/>
      <Platzhalter>False</Platzhalter>
      <DocDatenDialog>True</DocDatenDialog>
      <Label>Filing note</Label>
      <FrageVar>False</FrageVar>
      <Prefix/>
      <Suffix/>
      <WegfallVar/>
      <MussFeld>False</MussFeld>
      <InDokument>True</InDokument>
      <Sektion>Bosch_footer_2</Sektion>
      <Reihenfolge>0</Reihenfolge>
    </Variable>
  </Variablen>
</saxML>
</file>

<file path=customXml/item2.xml><?xml version="1.0" encoding="utf-8"?>
<sax_ColorSelect>
  <Line>
    <Color val="D70012"/>
    <Color val="EA6876"/>
    <Color val="a80163"/>
    <Color val="D067AD"/>
    <Color val="3f136c"/>
    <Color val="967CB1"/>
    <Color val="08427e"/>
    <Color val="6D9ABC"/>
    <Color val="0e78c5"/>
    <Color val="6FB9E2"/>
    <Color val="1399a0"/>
    <Color val="6FC9CC"/>
    <Color val="67b419"/>
    <Color val="AEDB7D"/>
    <Color val="0a5139"/>
    <Color val="6EA293"/>
    <Color val="999FA6"/>
    <Color val="D7D7D7"/>
    <Color val="000000"/>
    <Color val="FFFFFF"/>
  </Line>
</sax_ColorSelect>
</file>

<file path=customXml/itemProps1.xml><?xml version="1.0" encoding="utf-8"?>
<ds:datastoreItem xmlns:ds="http://schemas.openxmlformats.org/officeDocument/2006/customXml" ds:itemID="{D0252559-44F8-474C-B66D-E357B88E32C2}">
  <ds:schemaRefs/>
</ds:datastoreItem>
</file>

<file path=customXml/itemProps2.xml><?xml version="1.0" encoding="utf-8"?>
<ds:datastoreItem xmlns:ds="http://schemas.openxmlformats.org/officeDocument/2006/customXml" ds:itemID="{304CF217-3C90-4AA0-B541-CE45F9BD305E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91</Words>
  <Application>Microsoft Office PowerPoint</Application>
  <PresentationFormat>Custom</PresentationFormat>
  <Paragraphs>25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Bosch Office Sans</vt:lpstr>
      <vt:lpstr>Calibri</vt:lpstr>
      <vt:lpstr>Calibri Light</vt:lpstr>
      <vt:lpstr>Wingdings 3</vt:lpstr>
      <vt:lpstr>Bosch NG</vt:lpstr>
      <vt:lpstr>Office Theme</vt:lpstr>
      <vt:lpstr>PowerPoint Presentation</vt:lpstr>
      <vt:lpstr>Automated machıne learnıng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docker run --rm -v %cd%:/usr/tmp/dataset ludwig experiment --data_csv /usr/tmp/dataset/train.csv --model_definition_file /usr/tmp/dataset/model_definition.yaml --output_directory /usr/tmp/dataset/output </vt:lpstr>
      <vt:lpstr>PowerPoint Presentation</vt:lpstr>
    </vt:vector>
  </TitlesOfParts>
  <Company>BOSCH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machıne learnıng</dc:title>
  <dc:creator>Adiguzel Omer (ManP/CTG)</dc:creator>
  <cp:lastModifiedBy>Adiguzel Omer (ManP/CTG)</cp:lastModifiedBy>
  <cp:revision>38</cp:revision>
  <dcterms:created xsi:type="dcterms:W3CDTF">2019-10-30T06:14:19Z</dcterms:created>
  <dcterms:modified xsi:type="dcterms:W3CDTF">2019-11-10T16:36:30Z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ttachmentremark">
    <vt:lpwstr>$attachmentremark$</vt:lpwstr>
  </property>
  <property fmtid="{D5CDD505-2E9C-101B-9397-08002B2CF9AE}" pid="3" name="confidentiality">
    <vt:lpwstr>$confidentiality$</vt:lpwstr>
  </property>
  <property fmtid="{D5CDD505-2E9C-101B-9397-08002B2CF9AE}" pid="4" name="copyright">
    <vt:lpwstr>$copyright$</vt:lpwstr>
  </property>
  <property fmtid="{D5CDD505-2E9C-101B-9397-08002B2CF9AE}" pid="5" name="dateformat">
    <vt:lpwstr>$dateformat$</vt:lpwstr>
  </property>
  <property fmtid="{D5CDD505-2E9C-101B-9397-08002B2CF9AE}" pid="6" name="businessunit">
    <vt:lpwstr>$businessunit$</vt:lpwstr>
  </property>
  <property fmtid="{D5CDD505-2E9C-101B-9397-08002B2CF9AE}" pid="7" name="repositoryremark">
    <vt:lpwstr>$repositoryremark$</vt:lpwstr>
  </property>
</Properties>
</file>